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418" r:id="rId2"/>
    <p:sldId id="460" r:id="rId3"/>
    <p:sldId id="443" r:id="rId4"/>
    <p:sldId id="455" r:id="rId5"/>
    <p:sldId id="463" r:id="rId6"/>
    <p:sldId id="422" r:id="rId7"/>
    <p:sldId id="445" r:id="rId8"/>
    <p:sldId id="421" r:id="rId9"/>
    <p:sldId id="465" r:id="rId10"/>
    <p:sldId id="461" r:id="rId11"/>
    <p:sldId id="453" r:id="rId12"/>
    <p:sldId id="454" r:id="rId13"/>
    <p:sldId id="452" r:id="rId14"/>
    <p:sldId id="3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80" userDrawn="1">
          <p15:clr>
            <a:srgbClr val="A4A3A4"/>
          </p15:clr>
        </p15:guide>
        <p15:guide id="3" pos="2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a Madonick" initials="NM" lastIdx="2" clrIdx="0"/>
  <p:cmAuthor id="2" name="Rodeghiero, Aislynn (VOLPE)" initials="RA(" lastIdx="3" clrIdx="1">
    <p:extLst/>
  </p:cmAuthor>
  <p:cmAuthor id="3" name="Olanyk, Amy (Volpe)" initials="OA(" lastIdx="11" clrIdx="2">
    <p:extLst/>
  </p:cmAuthor>
  <p:cmAuthor id="4" name="Markunas, Rebecca (VOLPE)" initials="MR(" lastIdx="14" clrIdx="3">
    <p:extLst/>
  </p:cmAuthor>
  <p:cmAuthor id="5" name="Butts, Laurie CTR (Volpe)" initials="BLC(" lastIdx="9" clrIdx="4">
    <p:extLst/>
  </p:cmAuthor>
  <p:cmAuthor id="6" name="Microsoft Office User" initials="Office" lastIdx="1" clrIdx="5">
    <p:extLst/>
  </p:cmAuthor>
  <p:cmAuthor id="7" name="Microsoft Office User" initials="Office [2]" lastIdx="1" clrIdx="6">
    <p:extLst/>
  </p:cmAuthor>
  <p:cmAuthor id="8" name="Microsoft Office User" initials="Office [3]" lastIdx="1" clrIdx="7">
    <p:extLst/>
  </p:cmAuthor>
  <p:cmAuthor id="9" name="Microsoft Office User" initials="Office [4]" lastIdx="1" clrIdx="8">
    <p:extLst/>
  </p:cmAuthor>
  <p:cmAuthor id="10" name="Microsoft Office User" initials="Office [5]" lastIdx="1" clrIdx="9">
    <p:extLst/>
  </p:cmAuthor>
  <p:cmAuthor id="11" name="Microsoft Office User" initials="Office [6]" lastIdx="1" clrIdx="10">
    <p:extLst/>
  </p:cmAuthor>
  <p:cmAuthor id="12" name="Microsoft Office User" initials="Office [7]" lastIdx="1" clrIdx="11">
    <p:extLst/>
  </p:cmAuthor>
  <p:cmAuthor id="13" name="Quinn, Ashley CTR (Volpe)" initials="QAC(" lastIdx="9" clrIdx="13">
    <p:extLst>
      <p:ext uri="{19B8F6BF-5375-455C-9EA6-DF929625EA0E}">
        <p15:presenceInfo xmlns:p15="http://schemas.microsoft.com/office/powerpoint/2012/main" userId="S-1-5-21-982035342-1880134254-310265210-468766" providerId="AD"/>
      </p:ext>
    </p:extLst>
  </p:cmAuthor>
  <p:cmAuthor id="14" name="Hovey, Rebecca (Volpe)" initials="HR(" lastIdx="20" clrIdx="14">
    <p:extLst>
      <p:ext uri="{19B8F6BF-5375-455C-9EA6-DF929625EA0E}">
        <p15:presenceInfo xmlns:p15="http://schemas.microsoft.com/office/powerpoint/2012/main" userId="S-1-5-21-982035342-1880134254-310265210-247409" providerId="AD"/>
      </p:ext>
    </p:extLst>
  </p:cmAuthor>
  <p:cmAuthor id="15" name="MacDonald, Kaitlyn CTR (Volpe)" initials="MKC(" lastIdx="156" clrIdx="15">
    <p:extLst>
      <p:ext uri="{19B8F6BF-5375-455C-9EA6-DF929625EA0E}">
        <p15:presenceInfo xmlns:p15="http://schemas.microsoft.com/office/powerpoint/2012/main" userId="S-1-5-21-982035342-1880134254-310265210-468816" providerId="AD"/>
      </p:ext>
    </p:extLst>
  </p:cmAuthor>
  <p:cmAuthor id="16" name="Nora" initials="N" lastIdx="2" clrIdx="16">
    <p:extLst>
      <p:ext uri="{19B8F6BF-5375-455C-9EA6-DF929625EA0E}">
        <p15:presenceInfo xmlns:p15="http://schemas.microsoft.com/office/powerpoint/2012/main" userId="Nora" providerId="None"/>
      </p:ext>
    </p:extLst>
  </p:cmAuthor>
  <p:cmAuthor id="17" name="Allison Simmons-Jacobi" initials="AS" lastIdx="9" clrIdx="17">
    <p:extLst>
      <p:ext uri="{19B8F6BF-5375-455C-9EA6-DF929625EA0E}">
        <p15:presenceInfo xmlns:p15="http://schemas.microsoft.com/office/powerpoint/2012/main" userId="Allison Simmons-Jacobi" providerId="None"/>
      </p:ext>
    </p:extLst>
  </p:cmAuthor>
  <p:cmAuthor id="18" name="Oh, Catterson (FMCSA)" initials="OC(" lastIdx="3" clrIdx="18">
    <p:extLst>
      <p:ext uri="{19B8F6BF-5375-455C-9EA6-DF929625EA0E}">
        <p15:presenceInfo xmlns:p15="http://schemas.microsoft.com/office/powerpoint/2012/main" userId="S-1-5-21-982035342-1880134254-310265210-113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433"/>
    <a:srgbClr val="001547"/>
    <a:srgbClr val="545669"/>
    <a:srgbClr val="EDB111"/>
    <a:srgbClr val="3C4A9B"/>
    <a:srgbClr val="83859B"/>
    <a:srgbClr val="009193"/>
    <a:srgbClr val="5FB871"/>
    <a:srgbClr val="172C7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62520" autoAdjust="0"/>
  </p:normalViewPr>
  <p:slideViewPr>
    <p:cSldViewPr snapToGrid="0" snapToObjects="1" showGuides="1">
      <p:cViewPr varScale="1">
        <p:scale>
          <a:sx n="70" d="100"/>
          <a:sy n="70" d="100"/>
        </p:scale>
        <p:origin x="2046" y="60"/>
      </p:cViewPr>
      <p:guideLst>
        <p:guide orient="horz" pos="2160"/>
        <p:guide pos="3480"/>
        <p:guide pos="2352"/>
      </p:guideLst>
    </p:cSldViewPr>
  </p:slideViewPr>
  <p:outlineViewPr>
    <p:cViewPr>
      <p:scale>
        <a:sx n="33" d="100"/>
        <a:sy n="33" d="100"/>
      </p:scale>
      <p:origin x="0" y="-1560"/>
    </p:cViewPr>
  </p:outlineViewPr>
  <p:notesTextViewPr>
    <p:cViewPr>
      <p:scale>
        <a:sx n="3" d="2"/>
        <a:sy n="3" d="2"/>
      </p:scale>
      <p:origin x="0" y="0"/>
    </p:cViewPr>
  </p:notesTextViewPr>
  <p:sorterViewPr>
    <p:cViewPr>
      <p:scale>
        <a:sx n="151" d="100"/>
        <a:sy n="151" d="100"/>
      </p:scale>
      <p:origin x="0" y="0"/>
    </p:cViewPr>
  </p:sorterViewPr>
  <p:notesViewPr>
    <p:cSldViewPr snapToGrid="0" snapToObjects="1" showGuides="1">
      <p:cViewPr varScale="1">
        <p:scale>
          <a:sx n="89" d="100"/>
          <a:sy n="89" d="100"/>
        </p:scale>
        <p:origin x="378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10444-B339-3A4E-98BC-8E3E40322475}" type="datetimeFigureOut">
              <a:rPr lang="en-US" smtClean="0"/>
              <a:t>4/2/2019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091B8D-E9A8-F04C-8D70-76F5D4F33D98}" type="slidenum">
              <a:rPr lang="en-US" smtClean="0"/>
              <a:t>‹#›</a:t>
            </a:fld>
            <a:endParaRPr lang="en-US" dirty="0"/>
          </a:p>
        </p:txBody>
      </p:sp>
    </p:spTree>
    <p:extLst>
      <p:ext uri="{BB962C8B-B14F-4D97-AF65-F5344CB8AC3E}">
        <p14:creationId xmlns:p14="http://schemas.microsoft.com/office/powerpoint/2010/main" val="193952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238D6-EF95-2442-809E-6E5C7AD44A05}" type="datetimeFigureOut">
              <a:rPr lang="en-US" smtClean="0"/>
              <a:t>4/2/2019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6E3C1-16E5-5141-8BF6-05C33D4C3A0A}" type="slidenum">
              <a:rPr lang="en-US" smtClean="0"/>
              <a:t>‹#›</a:t>
            </a:fld>
            <a:endParaRPr lang="en-US" dirty="0"/>
          </a:p>
        </p:txBody>
      </p:sp>
    </p:spTree>
    <p:extLst>
      <p:ext uri="{BB962C8B-B14F-4D97-AF65-F5344CB8AC3E}">
        <p14:creationId xmlns:p14="http://schemas.microsoft.com/office/powerpoint/2010/main" val="541323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6E3C1-16E5-5141-8BF6-05C33D4C3A0A}" type="slidenum">
              <a:rPr lang="en-US" smtClean="0"/>
              <a:t>1</a:t>
            </a:fld>
            <a:endParaRPr lang="en-US" dirty="0"/>
          </a:p>
        </p:txBody>
      </p:sp>
    </p:spTree>
    <p:extLst>
      <p:ext uri="{BB962C8B-B14F-4D97-AF65-F5344CB8AC3E}">
        <p14:creationId xmlns:p14="http://schemas.microsoft.com/office/powerpoint/2010/main" val="102312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New tools and processes have been introduced to increase compliance, add efficiency—and improve safety on the Nation’s roads. </a:t>
            </a:r>
          </a:p>
          <a:p>
            <a:endParaRPr lang="en-US" baseline="0" dirty="0"/>
          </a:p>
          <a:p>
            <a:r>
              <a:rPr lang="en-US" baseline="0" dirty="0"/>
              <a:t>These enhancements bring additional benefits that will improve the investigative process for motor carriers:</a:t>
            </a:r>
          </a:p>
          <a:p>
            <a:endParaRPr lang="en-US" baseline="0" dirty="0"/>
          </a:p>
          <a:p>
            <a:pPr marL="171450" indent="-171450">
              <a:buFont typeface="Arial" panose="020B0604020202020204" pitchFamily="34" charset="0"/>
              <a:buChar char="•"/>
            </a:pPr>
            <a:r>
              <a:rPr lang="en-US" baseline="0" dirty="0"/>
              <a:t>Document collection and submission is an easier and more flexible process, and can be completed online at any time, reducing company downtime and streamlining </a:t>
            </a:r>
            <a:r>
              <a:rPr lang="en-US" baseline="0" dirty="0" smtClean="0"/>
              <a:t>investigations.</a:t>
            </a:r>
            <a:endParaRPr lang="en-US" baseline="0" dirty="0"/>
          </a:p>
          <a:p>
            <a:pPr marL="171450" indent="-171450">
              <a:buFont typeface="Arial" panose="020B0604020202020204" pitchFamily="34" charset="0"/>
              <a:buChar char="•"/>
            </a:pPr>
            <a:r>
              <a:rPr lang="en-US" baseline="0" dirty="0"/>
              <a:t>Carriers and Safety Investigators will be able to communicate online to quickly address safety challenges and document issues to increase efficiency and </a:t>
            </a:r>
            <a:r>
              <a:rPr lang="en-US" baseline="0" dirty="0" smtClean="0"/>
              <a:t>collaboration.</a:t>
            </a:r>
            <a:endParaRPr lang="en-US" baseline="0" dirty="0"/>
          </a:p>
          <a:p>
            <a:pPr marL="171450" indent="-171450">
              <a:buFont typeface="Arial" panose="020B0604020202020204" pitchFamily="34" charset="0"/>
              <a:buChar char="•"/>
            </a:pPr>
            <a:r>
              <a:rPr lang="en-US" baseline="0" dirty="0"/>
              <a:t>The new carrier dashboard in SMS is easy to use, with simple to follow instructions and how-to </a:t>
            </a:r>
            <a:r>
              <a:rPr lang="en-US" baseline="0" dirty="0" smtClean="0"/>
              <a:t>videos. </a:t>
            </a:r>
            <a:endParaRPr lang="en-US" baseline="0" dirty="0"/>
          </a:p>
          <a:p>
            <a:endParaRPr lang="en-US" dirty="0"/>
          </a:p>
        </p:txBody>
      </p:sp>
      <p:sp>
        <p:nvSpPr>
          <p:cNvPr id="4" name="Slide Number Placeholder 3"/>
          <p:cNvSpPr>
            <a:spLocks noGrp="1"/>
          </p:cNvSpPr>
          <p:nvPr>
            <p:ph type="sldNum" sz="quarter" idx="10"/>
          </p:nvPr>
        </p:nvSpPr>
        <p:spPr/>
        <p:txBody>
          <a:bodyPr/>
          <a:lstStyle/>
          <a:p>
            <a:fld id="{8056E3C1-16E5-5141-8BF6-05C33D4C3A0A}" type="slidenum">
              <a:rPr lang="en-US" smtClean="0"/>
              <a:t>10</a:t>
            </a:fld>
            <a:endParaRPr lang="en-US" dirty="0"/>
          </a:p>
        </p:txBody>
      </p:sp>
    </p:spTree>
    <p:extLst>
      <p:ext uri="{BB962C8B-B14F-4D97-AF65-F5344CB8AC3E}">
        <p14:creationId xmlns:p14="http://schemas.microsoft.com/office/powerpoint/2010/main" val="240163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FMCSA is committed to giving</a:t>
            </a:r>
            <a:r>
              <a:rPr lang="en-US" sz="1200" baseline="0" dirty="0"/>
              <a:t> carriers the tools they need for success in safety. </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Our new online Motor Carrier Safety Planner has been developed to make it easier for carriers to understand and comply with Federal Motor Carrier Safety Regulations</a:t>
            </a:r>
            <a:endParaRPr lang="en-US" dirty="0"/>
          </a:p>
        </p:txBody>
      </p:sp>
      <p:sp>
        <p:nvSpPr>
          <p:cNvPr id="4" name="Slide Number Placeholder 3"/>
          <p:cNvSpPr>
            <a:spLocks noGrp="1"/>
          </p:cNvSpPr>
          <p:nvPr>
            <p:ph type="sldNum" sz="quarter" idx="10"/>
          </p:nvPr>
        </p:nvSpPr>
        <p:spPr/>
        <p:txBody>
          <a:bodyPr/>
          <a:lstStyle/>
          <a:p>
            <a:fld id="{8056E3C1-16E5-5141-8BF6-05C33D4C3A0A}" type="slidenum">
              <a:rPr lang="en-US" smtClean="0"/>
              <a:t>11</a:t>
            </a:fld>
            <a:endParaRPr lang="en-US" dirty="0"/>
          </a:p>
        </p:txBody>
      </p:sp>
    </p:spTree>
    <p:extLst>
      <p:ext uri="{BB962C8B-B14F-4D97-AF65-F5344CB8AC3E}">
        <p14:creationId xmlns:p14="http://schemas.microsoft.com/office/powerpoint/2010/main" val="1880487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With </a:t>
            </a:r>
            <a:r>
              <a:rPr lang="en-US" sz="1200" dirty="0"/>
              <a:t>an FMCSA Portal account, carriers</a:t>
            </a:r>
            <a:r>
              <a:rPr lang="en-US" sz="1200" baseline="0" dirty="0"/>
              <a:t> </a:t>
            </a:r>
            <a:r>
              <a:rPr lang="en-US" sz="1200" dirty="0"/>
              <a:t>can create personalized versions of the </a:t>
            </a:r>
            <a:r>
              <a:rPr lang="en-US" sz="1200" i="0" dirty="0"/>
              <a:t>Motor Carrier Safety Planner</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They can customize the planner for the </a:t>
            </a:r>
            <a:r>
              <a:rPr lang="en-US" sz="1200" dirty="0" smtClean="0"/>
              <a:t>workplace </a:t>
            </a:r>
            <a:r>
              <a:rPr lang="en-US" sz="1200" dirty="0"/>
              <a:t>and share with their teams, adding and saving bookmarks, highlights, notes, and 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They can find, save, and share</a:t>
            </a:r>
            <a:r>
              <a:rPr lang="en-US" sz="1200" baseline="0" dirty="0"/>
              <a:t> content related to compliance concerns and ways to improve safety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 new Planner is a flexible tool carriers can use to support company safety performance goals and operational needs.</a:t>
            </a:r>
            <a:endParaRPr lang="en-US" dirty="0"/>
          </a:p>
        </p:txBody>
      </p:sp>
      <p:sp>
        <p:nvSpPr>
          <p:cNvPr id="4" name="Slide Number Placeholder 3"/>
          <p:cNvSpPr>
            <a:spLocks noGrp="1"/>
          </p:cNvSpPr>
          <p:nvPr>
            <p:ph type="sldNum" sz="quarter" idx="10"/>
          </p:nvPr>
        </p:nvSpPr>
        <p:spPr/>
        <p:txBody>
          <a:bodyPr/>
          <a:lstStyle/>
          <a:p>
            <a:fld id="{8056E3C1-16E5-5141-8BF6-05C33D4C3A0A}" type="slidenum">
              <a:rPr lang="en-US" smtClean="0"/>
              <a:t>12</a:t>
            </a:fld>
            <a:endParaRPr lang="en-US" dirty="0"/>
          </a:p>
        </p:txBody>
      </p:sp>
    </p:spTree>
    <p:extLst>
      <p:ext uri="{BB962C8B-B14F-4D97-AF65-F5344CB8AC3E}">
        <p14:creationId xmlns:p14="http://schemas.microsoft.com/office/powerpoint/2010/main" val="135431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Learn more about CSA and the steps you can take to help keep the Nation’s highways safer for everyone.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Visit the Motor Carrier Resource Center</a:t>
            </a:r>
            <a:r>
              <a:rPr lang="en-US" sz="1200" baseline="0" dirty="0">
                <a:latin typeface="Arial" panose="020B0604020202020204" pitchFamily="34" charset="0"/>
                <a:cs typeface="Arial" panose="020B0604020202020204" pitchFamily="34" charset="0"/>
              </a:rPr>
              <a:t> on the CSA website to find resources you and your team can use to improve safety performance </a:t>
            </a: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tabLst/>
              <a:defRPr/>
            </a:pPr>
            <a:endParaRPr lang="en-US" sz="120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Log into SMS to explore the new Carrier Dashboard, view the how-to </a:t>
            </a:r>
            <a:r>
              <a:rPr lang="en-US" sz="1200" baseline="0" dirty="0" smtClean="0">
                <a:latin typeface="Arial" panose="020B0604020202020204" pitchFamily="34" charset="0"/>
                <a:cs typeface="Arial" panose="020B0604020202020204" pitchFamily="34" charset="0"/>
              </a:rPr>
              <a:t>videos, </a:t>
            </a:r>
            <a:r>
              <a:rPr lang="en-US" sz="1200" baseline="0" dirty="0">
                <a:latin typeface="Arial" panose="020B0604020202020204" pitchFamily="34" charset="0"/>
                <a:cs typeface="Arial" panose="020B0604020202020204" pitchFamily="34" charset="0"/>
              </a:rPr>
              <a:t>and find instructions on easy document uploads and how to track the progress of an investigation.</a:t>
            </a: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tabLst/>
              <a:defRPr/>
            </a:pPr>
            <a:endParaRPr lang="en-US" sz="120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Check out the Motor Carrier Safety Planner—video tutorials on the Planner site will help carriers make the most of this new resource. </a:t>
            </a:r>
            <a:endParaRPr lang="en-US" sz="1200" dirty="0"/>
          </a:p>
        </p:txBody>
      </p:sp>
      <p:sp>
        <p:nvSpPr>
          <p:cNvPr id="4" name="Slide Number Placeholder 3"/>
          <p:cNvSpPr>
            <a:spLocks noGrp="1"/>
          </p:cNvSpPr>
          <p:nvPr>
            <p:ph type="sldNum" sz="quarter" idx="10"/>
          </p:nvPr>
        </p:nvSpPr>
        <p:spPr/>
        <p:txBody>
          <a:bodyPr/>
          <a:lstStyle/>
          <a:p>
            <a:fld id="{8056E3C1-16E5-5141-8BF6-05C33D4C3A0A}" type="slidenum">
              <a:rPr lang="en-US" smtClean="0"/>
              <a:t>13</a:t>
            </a:fld>
            <a:endParaRPr lang="en-US" dirty="0"/>
          </a:p>
        </p:txBody>
      </p:sp>
    </p:spTree>
    <p:extLst>
      <p:ext uri="{BB962C8B-B14F-4D97-AF65-F5344CB8AC3E}">
        <p14:creationId xmlns:p14="http://schemas.microsoft.com/office/powerpoint/2010/main" val="67598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encourage you to take full advantage of these new </a:t>
            </a:r>
            <a:r>
              <a:rPr lang="en-US" baseline="0" dirty="0" err="1" smtClean="0"/>
              <a:t>resources,and</a:t>
            </a:r>
            <a:r>
              <a:rPr lang="en-US" baseline="0" dirty="0" smtClean="0"/>
              <a:t> </a:t>
            </a:r>
            <a:r>
              <a:rPr lang="en-US" baseline="0" dirty="0"/>
              <a:t>to share your comments, </a:t>
            </a:r>
            <a:r>
              <a:rPr lang="en-US" baseline="0" dirty="0" smtClean="0"/>
              <a:t>feedback, </a:t>
            </a:r>
            <a:r>
              <a:rPr lang="en-US" baseline="0" dirty="0"/>
              <a:t>and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Because when it comes to safety, we’re all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Thank you.</a:t>
            </a:r>
          </a:p>
          <a:p>
            <a:endParaRPr lang="en-US" dirty="0"/>
          </a:p>
        </p:txBody>
      </p:sp>
      <p:sp>
        <p:nvSpPr>
          <p:cNvPr id="4" name="Slide Number Placeholder 3"/>
          <p:cNvSpPr>
            <a:spLocks noGrp="1"/>
          </p:cNvSpPr>
          <p:nvPr>
            <p:ph type="sldNum" sz="quarter" idx="10"/>
          </p:nvPr>
        </p:nvSpPr>
        <p:spPr/>
        <p:txBody>
          <a:bodyPr/>
          <a:lstStyle/>
          <a:p>
            <a:fld id="{8056E3C1-16E5-5141-8BF6-05C33D4C3A0A}" type="slidenum">
              <a:rPr lang="en-US" smtClean="0"/>
              <a:t>14</a:t>
            </a:fld>
            <a:endParaRPr lang="en-US" dirty="0"/>
          </a:p>
        </p:txBody>
      </p:sp>
    </p:spTree>
    <p:extLst>
      <p:ext uri="{BB962C8B-B14F-4D97-AF65-F5344CB8AC3E}">
        <p14:creationId xmlns:p14="http://schemas.microsoft.com/office/powerpoint/2010/main" val="183113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Five million truck and bus drivers share the road with more than 250 million </a:t>
            </a:r>
            <a:r>
              <a:rPr lang="en-US" baseline="0" dirty="0" smtClean="0"/>
              <a:t>motorists.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a:t>
            </a:r>
            <a:r>
              <a:rPr lang="en-US" baseline="0" dirty="0"/>
              <a:t>stakes so high, it’s essential we continually improve safety compliance to help carriers strengthen their safety </a:t>
            </a:r>
            <a:r>
              <a:rPr lang="en-US" baseline="0" dirty="0" smtClean="0"/>
              <a:t>records </a:t>
            </a:r>
            <a:r>
              <a:rPr lang="en-US" baseline="0" dirty="0"/>
              <a:t>to help make America’s roads as safe as they can be for everyone.</a:t>
            </a:r>
          </a:p>
        </p:txBody>
      </p:sp>
      <p:sp>
        <p:nvSpPr>
          <p:cNvPr id="4" name="Slide Number Placeholder 3"/>
          <p:cNvSpPr>
            <a:spLocks noGrp="1"/>
          </p:cNvSpPr>
          <p:nvPr>
            <p:ph type="sldNum" sz="quarter" idx="10"/>
          </p:nvPr>
        </p:nvSpPr>
        <p:spPr/>
        <p:txBody>
          <a:bodyPr/>
          <a:lstStyle/>
          <a:p>
            <a:fld id="{8056E3C1-16E5-5141-8BF6-05C33D4C3A0A}" type="slidenum">
              <a:rPr lang="en-US" smtClean="0"/>
              <a:t>2</a:t>
            </a:fld>
            <a:endParaRPr lang="en-US" dirty="0"/>
          </a:p>
        </p:txBody>
      </p:sp>
    </p:spTree>
    <p:extLst>
      <p:ext uri="{BB962C8B-B14F-4D97-AF65-F5344CB8AC3E}">
        <p14:creationId xmlns:p14="http://schemas.microsoft.com/office/powerpoint/2010/main" val="205801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888" y="306388"/>
            <a:ext cx="6537325" cy="3676650"/>
          </a:xfrm>
        </p:spPr>
      </p:sp>
      <p:sp>
        <p:nvSpPr>
          <p:cNvPr id="3" name="Notes Placeholder 2"/>
          <p:cNvSpPr>
            <a:spLocks noGrp="1"/>
          </p:cNvSpPr>
          <p:nvPr>
            <p:ph type="body" idx="1"/>
          </p:nvPr>
        </p:nvSpPr>
        <p:spPr/>
        <p:txBody>
          <a:bodyPr/>
          <a:lstStyle/>
          <a:p>
            <a:r>
              <a:rPr lang="en-US" dirty="0"/>
              <a:t>CSA is FMCSA’s safety and compliance program launched in 2010—it launched in 2010 and is making an impact on safety. </a:t>
            </a:r>
          </a:p>
          <a:p>
            <a:endParaRPr lang="en-US" dirty="0"/>
          </a:p>
          <a:p>
            <a:r>
              <a:rPr lang="en-US" dirty="0"/>
              <a:t>Together with our enforcement partners in the 50 States, and with input from industry, we continually test and innovate ways to improve CSA to increase safety for everyone on the Nation’s roads.</a:t>
            </a:r>
          </a:p>
          <a:p>
            <a:endParaRPr lang="en-US" dirty="0"/>
          </a:p>
          <a:p>
            <a:r>
              <a:rPr lang="en-US" dirty="0"/>
              <a:t>You carry safety to the road. We listen to industry to help identify new policies, programs, and technologies to help motor carriers achieve new levels of safety. </a:t>
            </a:r>
          </a:p>
          <a:p>
            <a:endParaRPr lang="en-US" dirty="0"/>
          </a:p>
          <a:p>
            <a:r>
              <a:rPr lang="en-US" sz="1200" dirty="0">
                <a:solidFill>
                  <a:schemeClr val="tx1">
                    <a:lumMod val="65000"/>
                    <a:lumOff val="35000"/>
                  </a:schemeClr>
                </a:solidFill>
              </a:rPr>
              <a:t>*Source: SMS Effectiveness Test (January 2014)</a:t>
            </a:r>
            <a:endParaRPr lang="en-US" dirty="0"/>
          </a:p>
        </p:txBody>
      </p:sp>
      <p:sp>
        <p:nvSpPr>
          <p:cNvPr id="4" name="Slide Number Placeholder 3"/>
          <p:cNvSpPr>
            <a:spLocks noGrp="1"/>
          </p:cNvSpPr>
          <p:nvPr>
            <p:ph type="sldNum" sz="quarter" idx="10"/>
          </p:nvPr>
        </p:nvSpPr>
        <p:spPr/>
        <p:txBody>
          <a:bodyPr/>
          <a:lstStyle/>
          <a:p>
            <a:fld id="{619A9445-206F-4AFF-B747-0848602D70A9}" type="slidenum">
              <a:rPr lang="en-US" smtClean="0"/>
              <a:pPr/>
              <a:t>3</a:t>
            </a:fld>
            <a:endParaRPr lang="en-US" dirty="0"/>
          </a:p>
        </p:txBody>
      </p:sp>
    </p:spTree>
    <p:extLst>
      <p:ext uri="{BB962C8B-B14F-4D97-AF65-F5344CB8AC3E}">
        <p14:creationId xmlns:p14="http://schemas.microsoft.com/office/powerpoint/2010/main" val="23889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888" y="306388"/>
            <a:ext cx="6537325" cy="3676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FMCSA is investing in training for the Nation’s enforcement team in new tools, policies, and processes to prevent compliance problems from becoming critical safety issues</a:t>
            </a:r>
            <a:r>
              <a:rPr lang="en-US" dirty="0" smtClean="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closer look at what’s new this </a:t>
            </a:r>
            <a:r>
              <a:rPr lang="en-US" dirty="0" smtClean="0"/>
              <a:t>year</a:t>
            </a:r>
            <a:r>
              <a:rPr lang="en-US" baseline="0" dirty="0" smtClean="0"/>
              <a:t> with the CSA National Safety Interventions Rollout…</a:t>
            </a:r>
            <a:endParaRPr lang="en-US" dirty="0"/>
          </a:p>
          <a:p>
            <a:endParaRPr lang="en-US" dirty="0"/>
          </a:p>
        </p:txBody>
      </p:sp>
      <p:sp>
        <p:nvSpPr>
          <p:cNvPr id="4" name="Slide Number Placeholder 3"/>
          <p:cNvSpPr>
            <a:spLocks noGrp="1"/>
          </p:cNvSpPr>
          <p:nvPr>
            <p:ph type="sldNum" sz="quarter" idx="10"/>
          </p:nvPr>
        </p:nvSpPr>
        <p:spPr/>
        <p:txBody>
          <a:bodyPr/>
          <a:lstStyle/>
          <a:p>
            <a:fld id="{619A9445-206F-4AFF-B747-0848602D70A9}" type="slidenum">
              <a:rPr lang="en-US" smtClean="0"/>
              <a:pPr/>
              <a:t>4</a:t>
            </a:fld>
            <a:endParaRPr lang="en-US" dirty="0"/>
          </a:p>
        </p:txBody>
      </p:sp>
    </p:spTree>
    <p:extLst>
      <p:ext uri="{BB962C8B-B14F-4D97-AF65-F5344CB8AC3E}">
        <p14:creationId xmlns:p14="http://schemas.microsoft.com/office/powerpoint/2010/main" val="351403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CSA National Safety Interventions Rollout includes new tools to increase investigation efficiencies,</a:t>
            </a:r>
            <a:r>
              <a:rPr lang="en-US" baseline="0" dirty="0"/>
              <a:t> based on feedback and testing.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new Carrier Dash</a:t>
            </a:r>
            <a:r>
              <a:rPr lang="en-US" baseline="0" dirty="0"/>
              <a:t>board </a:t>
            </a:r>
            <a:r>
              <a:rPr lang="en-US" dirty="0"/>
              <a:t>in the Safety Measurement</a:t>
            </a:r>
            <a:r>
              <a:rPr lang="en-US" baseline="0" dirty="0"/>
              <a:t> System (</a:t>
            </a:r>
            <a:r>
              <a:rPr lang="en-US" dirty="0"/>
              <a:t>SMS) offers new online document management tools that will enable carriers to upload required documents for time- and cost-saving process alternatives, such as our new Offsite</a:t>
            </a:r>
            <a:r>
              <a:rPr lang="en-US" baseline="0" dirty="0"/>
              <a:t> Investigations, which were tested and proven effective in 10 States before deploying Nationwide.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We’re rolling out a new way to initiate investigations that gives Safety Investigators a jumpstart on carrier documentation review. </a:t>
            </a:r>
            <a:endParaRPr lang="en-US"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And based on user feedback, we’ve updated and redesigned the Education &amp; Technical Assistance (ETA) package—it’s now called the Motor Carrier Safety </a:t>
            </a:r>
            <a:r>
              <a:rPr lang="en-US" baseline="0" dirty="0" smtClean="0"/>
              <a:t>Planner, and it’s </a:t>
            </a:r>
            <a:r>
              <a:rPr lang="en-US" baseline="0" dirty="0"/>
              <a:t>easily accessible online. </a:t>
            </a:r>
            <a:endParaRPr lang="en-US" dirty="0"/>
          </a:p>
        </p:txBody>
      </p:sp>
      <p:sp>
        <p:nvSpPr>
          <p:cNvPr id="4" name="Slide Number Placeholder 3"/>
          <p:cNvSpPr>
            <a:spLocks noGrp="1"/>
          </p:cNvSpPr>
          <p:nvPr>
            <p:ph type="sldNum" sz="quarter" idx="10"/>
          </p:nvPr>
        </p:nvSpPr>
        <p:spPr/>
        <p:txBody>
          <a:bodyPr/>
          <a:lstStyle/>
          <a:p>
            <a:fld id="{8056E3C1-16E5-5141-8BF6-05C33D4C3A0A}" type="slidenum">
              <a:rPr lang="en-US" smtClean="0"/>
              <a:t>5</a:t>
            </a:fld>
            <a:endParaRPr lang="en-US" dirty="0"/>
          </a:p>
        </p:txBody>
      </p:sp>
    </p:spTree>
    <p:extLst>
      <p:ext uri="{BB962C8B-B14F-4D97-AF65-F5344CB8AC3E}">
        <p14:creationId xmlns:p14="http://schemas.microsoft.com/office/powerpoint/2010/main" val="178588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take a look at the new carrier dashboard.</a:t>
            </a:r>
          </a:p>
          <a:p>
            <a:endParaRPr lang="en-US" dirty="0"/>
          </a:p>
          <a:p>
            <a:r>
              <a:rPr lang="en-US" dirty="0"/>
              <a:t>When</a:t>
            </a:r>
            <a:r>
              <a:rPr lang="en-US" baseline="0" dirty="0"/>
              <a:t> carriers log into SMS, instead of being sent directly to their SMS results, they will see this new dashboard. This new feature enables back-and-forth interaction with FMCSA for an efficient way to learn how to improve and understand results. Or, they can dive right into their SMS data.</a:t>
            </a:r>
          </a:p>
          <a:p>
            <a:endParaRPr lang="en-US" baseline="0" dirty="0"/>
          </a:p>
          <a:p>
            <a:r>
              <a:rPr lang="en-US" baseline="0" dirty="0"/>
              <a:t>Carriers undergoing an investigation will see a slightly different dashboard, with a bright blue box like the one in this image. In this box they will see the investigation in process, and will find instructions on how to upload required documents. They will be able to check the dashboard to track the progress of the investigation, see what’s next, and check on deadlines for submissions and other actions.  </a:t>
            </a:r>
          </a:p>
        </p:txBody>
      </p:sp>
      <p:sp>
        <p:nvSpPr>
          <p:cNvPr id="4" name="Slide Number Placeholder 3"/>
          <p:cNvSpPr>
            <a:spLocks noGrp="1"/>
          </p:cNvSpPr>
          <p:nvPr>
            <p:ph type="sldNum" sz="quarter" idx="10"/>
          </p:nvPr>
        </p:nvSpPr>
        <p:spPr/>
        <p:txBody>
          <a:bodyPr/>
          <a:lstStyle/>
          <a:p>
            <a:fld id="{8056E3C1-16E5-5141-8BF6-05C33D4C3A0A}" type="slidenum">
              <a:rPr lang="en-US" smtClean="0"/>
              <a:t>6</a:t>
            </a:fld>
            <a:endParaRPr lang="en-US" dirty="0"/>
          </a:p>
        </p:txBody>
      </p:sp>
    </p:spTree>
    <p:extLst>
      <p:ext uri="{BB962C8B-B14F-4D97-AF65-F5344CB8AC3E}">
        <p14:creationId xmlns:p14="http://schemas.microsoft.com/office/powerpoint/2010/main" val="251206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Carriers will see a new interface that allows them to see exactly what needs to be submitted and when, providing more insight into the investigation process early on. Carriers can get to this page from the dashboard we looked at on the last slide, and when here, can easily upload and submit documents when it is most convenient, reducing disruption to business operations.</a:t>
            </a:r>
          </a:p>
          <a:p>
            <a:endParaRPr lang="en-US" baseline="0" dirty="0"/>
          </a:p>
          <a:p>
            <a:r>
              <a:rPr lang="en-US" baseline="0" dirty="0"/>
              <a:t>Standardized forms and templates are available for carriers to use to complete driver and vehicle lists, and to supply other data, helping ensure investigators get the information they need to keep the investigative process moving smoothly. </a:t>
            </a:r>
          </a:p>
          <a:p>
            <a:endParaRPr lang="en-US" baseline="0" dirty="0"/>
          </a:p>
          <a:p>
            <a:pPr marL="171450" indent="-171450">
              <a:buFont typeface="Arial" panose="020B0604020202020204" pitchFamily="34" charset="0"/>
              <a:buChar char="•"/>
            </a:pPr>
            <a:r>
              <a:rPr lang="en-US" baseline="0" dirty="0"/>
              <a:t>Safety Investigators will initially give carriers a call to walk them through the process and confirm next steps.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 video and job aid on this page give carriers instructions on how to upload documents.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system enables carriers to interact with FMCSA online so they can confirm requests, monitor your progress, and get back to work or on the </a:t>
            </a:r>
            <a:r>
              <a:rPr lang="en-US" baseline="0" dirty="0" smtClean="0"/>
              <a:t>road.</a:t>
            </a:r>
            <a:endParaRPr lang="en-US" baseline="0" dirty="0"/>
          </a:p>
          <a:p>
            <a:pPr marL="171450" indent="-171450">
              <a:buFont typeface="Arial" panose="020B0604020202020204" pitchFamily="34" charset="0"/>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056E3C1-16E5-5141-8BF6-05C33D4C3A0A}" type="slidenum">
              <a:rPr lang="en-US" smtClean="0"/>
              <a:t>7</a:t>
            </a:fld>
            <a:endParaRPr lang="en-US" dirty="0"/>
          </a:p>
        </p:txBody>
      </p:sp>
    </p:spTree>
    <p:extLst>
      <p:ext uri="{BB962C8B-B14F-4D97-AF65-F5344CB8AC3E}">
        <p14:creationId xmlns:p14="http://schemas.microsoft.com/office/powerpoint/2010/main" val="247601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 the rollout of FMCSA’s CSA National Safety Interventions package in 2019, every State, territory, and jurisdiction will work under the same enforcement model. </a:t>
            </a:r>
          </a:p>
          <a:p>
            <a:endParaRPr lang="en-US" dirty="0"/>
          </a:p>
          <a:p>
            <a:r>
              <a:rPr lang="en-US" dirty="0"/>
              <a:t>As</a:t>
            </a:r>
            <a:r>
              <a:rPr lang="en-US" baseline="0" dirty="0"/>
              <a:t> part of the National Rollout Policy, all investigations start with a document review to determine next steps—motor carriers will submit documents electronically, using their secure SMS account, to allow for an FMCSA review with minimal disruption to carrier operations.</a:t>
            </a:r>
          </a:p>
          <a:p>
            <a:r>
              <a:rPr lang="en-US" baseline="0" dirty="0"/>
              <a:t> </a:t>
            </a:r>
          </a:p>
          <a:p>
            <a:r>
              <a:rPr lang="en-US" baseline="0" dirty="0"/>
              <a:t>Carriers that have been prioritized for an intervention will first receive a document request letter from a Safety Investigator, who will explain the details and walk the carrier through the investigative process.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carrier and Safety Investigator will now use the new online system to stay in communication and work together to track the progress of an investigation.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056E3C1-16E5-5141-8BF6-05C33D4C3A0A}" type="slidenum">
              <a:rPr lang="en-US" smtClean="0"/>
              <a:t>8</a:t>
            </a:fld>
            <a:endParaRPr lang="en-US" dirty="0"/>
          </a:p>
        </p:txBody>
      </p:sp>
    </p:spTree>
    <p:extLst>
      <p:ext uri="{BB962C8B-B14F-4D97-AF65-F5344CB8AC3E}">
        <p14:creationId xmlns:p14="http://schemas.microsoft.com/office/powerpoint/2010/main" val="144341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solidFill>
                  <a:schemeClr val="tx1"/>
                </a:solidFill>
              </a:rPr>
              <a:t>Following the review of uploaded documents, </a:t>
            </a:r>
            <a:r>
              <a:rPr lang="en-US" sz="1200" baseline="0" dirty="0">
                <a:solidFill>
                  <a:schemeClr val="tx1"/>
                </a:solidFill>
              </a:rPr>
              <a:t>Safety Investigators will confirm whether the investigation can continue remotely – or if a visit to a carrier’s place of business is warranted. </a:t>
            </a:r>
          </a:p>
          <a:p>
            <a:pPr>
              <a:spcAft>
                <a:spcPts val="600"/>
              </a:spcAft>
            </a:pPr>
            <a:endParaRPr lang="en-US" sz="1200" baseline="0" dirty="0">
              <a:solidFill>
                <a:schemeClr val="tx1"/>
              </a:solidFill>
            </a:endParaRPr>
          </a:p>
          <a:p>
            <a:pPr>
              <a:spcAft>
                <a:spcPts val="600"/>
              </a:spcAft>
            </a:pPr>
            <a:r>
              <a:rPr lang="en-US" sz="1200" dirty="0">
                <a:solidFill>
                  <a:schemeClr val="tx1"/>
                </a:solidFill>
              </a:rPr>
              <a:t>Regardless of the investigation type, Safety Investigator</a:t>
            </a:r>
            <a:r>
              <a:rPr lang="en-US" sz="1200" baseline="0" dirty="0">
                <a:solidFill>
                  <a:schemeClr val="tx1"/>
                </a:solidFill>
              </a:rPr>
              <a:t>s follow the same thorough process – but modify the scope of the investigation depending on the specific requirement. </a:t>
            </a:r>
          </a:p>
          <a:p>
            <a:pPr>
              <a:spcAft>
                <a:spcPts val="600"/>
              </a:spcAft>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baseline="0" dirty="0"/>
              <a:t>There are many reasons an investigation can advance to an Onsite, including situations in which Offsites are not allowed. Offsite Investigations are not allowed in investigations related to Hazmat Safety Permit for instance, or with </a:t>
            </a:r>
            <a:r>
              <a:rPr lang="en-US" baseline="0" dirty="0" err="1"/>
              <a:t>m</a:t>
            </a:r>
            <a:r>
              <a:rPr lang="en-US" baseline="0" dirty="0" err="1" smtClean="0"/>
              <a:t>otorcoaches</a:t>
            </a:r>
            <a:r>
              <a:rPr lang="en-US" baseline="0" dirty="0"/>
              <a:t>, or those which address High-Risk </a:t>
            </a:r>
            <a:r>
              <a:rPr lang="en-US" baseline="0" dirty="0" smtClean="0"/>
              <a:t>carriers</a:t>
            </a:r>
            <a:r>
              <a:rPr lang="en-US" baseline="0" dirty="0"/>
              <a:t>. Offsite Investigations may also be converted to an Onsite if a carrier is unresponsive to requests for information, or doesn’t meet requirements and deadlines.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baseline="0" dirty="0"/>
          </a:p>
          <a:p>
            <a:pPr>
              <a:spcAft>
                <a:spcPts val="600"/>
              </a:spcAft>
            </a:pPr>
            <a:r>
              <a:rPr lang="en-US" sz="1200" dirty="0">
                <a:solidFill>
                  <a:schemeClr val="tx1"/>
                </a:solidFill>
              </a:rPr>
              <a:t>All</a:t>
            </a:r>
            <a:r>
              <a:rPr lang="en-US" sz="1200" baseline="0" dirty="0">
                <a:solidFill>
                  <a:schemeClr val="tx1"/>
                </a:solidFill>
              </a:rPr>
              <a:t> investigations benefit from </a:t>
            </a:r>
            <a:r>
              <a:rPr lang="en-US" sz="1200" dirty="0">
                <a:solidFill>
                  <a:schemeClr val="tx1"/>
                </a:solidFill>
              </a:rPr>
              <a:t>the Safety Management Cycle, a series of steps carriers can use to address safety challenges in their operations. </a:t>
            </a:r>
          </a:p>
          <a:p>
            <a:pPr>
              <a:spcAft>
                <a:spcPts val="600"/>
              </a:spcAft>
            </a:pPr>
            <a:endParaRPr lang="en-US" sz="1200" dirty="0">
              <a:solidFill>
                <a:schemeClr val="tx1"/>
              </a:solidFill>
            </a:endParaRPr>
          </a:p>
          <a:p>
            <a:pPr>
              <a:spcAft>
                <a:spcPts val="600"/>
              </a:spcAft>
            </a:pPr>
            <a:r>
              <a:rPr lang="en-US" sz="1200" dirty="0">
                <a:solidFill>
                  <a:schemeClr val="tx1"/>
                </a:solidFill>
              </a:rPr>
              <a:t>The closeout process</a:t>
            </a:r>
            <a:r>
              <a:rPr lang="en-US" sz="1200" baseline="0" dirty="0">
                <a:solidFill>
                  <a:schemeClr val="tx1"/>
                </a:solidFill>
              </a:rPr>
              <a:t> for any investigation includes a carrier report that is now in a user-friendly, easy-to-follow format and </a:t>
            </a:r>
            <a:r>
              <a:rPr lang="en-US" sz="1200" baseline="0" dirty="0" smtClean="0">
                <a:solidFill>
                  <a:schemeClr val="tx1"/>
                </a:solidFill>
              </a:rPr>
              <a:t>makes it easier </a:t>
            </a:r>
            <a:r>
              <a:rPr lang="en-US" sz="1200" baseline="0" dirty="0">
                <a:solidFill>
                  <a:schemeClr val="tx1"/>
                </a:solidFill>
              </a:rPr>
              <a:t>for carriers to understand and comply with investigation recommendations. </a:t>
            </a:r>
            <a:endParaRPr lang="en-US" sz="1200" dirty="0">
              <a:solidFill>
                <a:schemeClr val="tx1"/>
              </a:solidFill>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056E3C1-16E5-5141-8BF6-05C33D4C3A0A}" type="slidenum">
              <a:rPr lang="en-US" smtClean="0"/>
              <a:t>9</a:t>
            </a:fld>
            <a:endParaRPr lang="en-US" dirty="0"/>
          </a:p>
        </p:txBody>
      </p:sp>
    </p:spTree>
    <p:extLst>
      <p:ext uri="{BB962C8B-B14F-4D97-AF65-F5344CB8AC3E}">
        <p14:creationId xmlns:p14="http://schemas.microsoft.com/office/powerpoint/2010/main" val="1466402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0913" t="30584" r="4655" b="8647"/>
          <a:stretch/>
        </p:blipFill>
        <p:spPr>
          <a:xfrm>
            <a:off x="-1" y="-16043"/>
            <a:ext cx="12285233" cy="6396025"/>
          </a:xfrm>
          <a:prstGeom prst="rect">
            <a:avLst/>
          </a:prstGeom>
        </p:spPr>
      </p:pic>
      <p:sp>
        <p:nvSpPr>
          <p:cNvPr id="5" name="Rectangle 3"/>
          <p:cNvSpPr/>
          <p:nvPr userDrawn="1"/>
        </p:nvSpPr>
        <p:spPr>
          <a:xfrm>
            <a:off x="-11220" y="2681323"/>
            <a:ext cx="12296453" cy="3698660"/>
          </a:xfrm>
          <a:custGeom>
            <a:avLst/>
            <a:gdLst>
              <a:gd name="connsiteX0" fmla="*/ 0 w 12191998"/>
              <a:gd name="connsiteY0" fmla="*/ 0 h 2746932"/>
              <a:gd name="connsiteX1" fmla="*/ 12191998 w 12191998"/>
              <a:gd name="connsiteY1" fmla="*/ 0 h 2746932"/>
              <a:gd name="connsiteX2" fmla="*/ 12191998 w 12191998"/>
              <a:gd name="connsiteY2" fmla="*/ 2746932 h 2746932"/>
              <a:gd name="connsiteX3" fmla="*/ 0 w 12191998"/>
              <a:gd name="connsiteY3" fmla="*/ 2746932 h 2746932"/>
              <a:gd name="connsiteX4" fmla="*/ 0 w 12191998"/>
              <a:gd name="connsiteY4" fmla="*/ 0 h 2746932"/>
              <a:gd name="connsiteX0" fmla="*/ 0 w 12205748"/>
              <a:gd name="connsiteY0" fmla="*/ 1278785 h 4025717"/>
              <a:gd name="connsiteX1" fmla="*/ 12205748 w 12205748"/>
              <a:gd name="connsiteY1" fmla="*/ 0 h 4025717"/>
              <a:gd name="connsiteX2" fmla="*/ 12191998 w 12205748"/>
              <a:gd name="connsiteY2" fmla="*/ 4025717 h 4025717"/>
              <a:gd name="connsiteX3" fmla="*/ 0 w 12205748"/>
              <a:gd name="connsiteY3" fmla="*/ 4025717 h 4025717"/>
              <a:gd name="connsiteX4" fmla="*/ 0 w 12205748"/>
              <a:gd name="connsiteY4" fmla="*/ 1278785 h 4025717"/>
              <a:gd name="connsiteX0" fmla="*/ 0 w 12212623"/>
              <a:gd name="connsiteY0" fmla="*/ 2413191 h 4025717"/>
              <a:gd name="connsiteX1" fmla="*/ 12212623 w 12212623"/>
              <a:gd name="connsiteY1" fmla="*/ 0 h 4025717"/>
              <a:gd name="connsiteX2" fmla="*/ 12198873 w 12212623"/>
              <a:gd name="connsiteY2" fmla="*/ 4025717 h 4025717"/>
              <a:gd name="connsiteX3" fmla="*/ 6875 w 12212623"/>
              <a:gd name="connsiteY3" fmla="*/ 4025717 h 4025717"/>
              <a:gd name="connsiteX4" fmla="*/ 0 w 12212623"/>
              <a:gd name="connsiteY4" fmla="*/ 2413191 h 4025717"/>
              <a:gd name="connsiteX0" fmla="*/ 662 w 12206410"/>
              <a:gd name="connsiteY0" fmla="*/ 1780674 h 4025717"/>
              <a:gd name="connsiteX1" fmla="*/ 12206410 w 12206410"/>
              <a:gd name="connsiteY1" fmla="*/ 0 h 4025717"/>
              <a:gd name="connsiteX2" fmla="*/ 12192660 w 12206410"/>
              <a:gd name="connsiteY2" fmla="*/ 4025717 h 4025717"/>
              <a:gd name="connsiteX3" fmla="*/ 662 w 12206410"/>
              <a:gd name="connsiteY3" fmla="*/ 4025717 h 4025717"/>
              <a:gd name="connsiteX4" fmla="*/ 662 w 12206410"/>
              <a:gd name="connsiteY4" fmla="*/ 1780674 h 4025717"/>
              <a:gd name="connsiteX0" fmla="*/ 662 w 12247661"/>
              <a:gd name="connsiteY0" fmla="*/ 694394 h 2939437"/>
              <a:gd name="connsiteX1" fmla="*/ 12247661 w 12247661"/>
              <a:gd name="connsiteY1" fmla="*/ 0 h 2939437"/>
              <a:gd name="connsiteX2" fmla="*/ 12192660 w 12247661"/>
              <a:gd name="connsiteY2" fmla="*/ 2939437 h 2939437"/>
              <a:gd name="connsiteX3" fmla="*/ 662 w 12247661"/>
              <a:gd name="connsiteY3" fmla="*/ 2939437 h 2939437"/>
              <a:gd name="connsiteX4" fmla="*/ 662 w 12247661"/>
              <a:gd name="connsiteY4" fmla="*/ 694394 h 2939437"/>
              <a:gd name="connsiteX0" fmla="*/ 662 w 12199535"/>
              <a:gd name="connsiteY0" fmla="*/ 1251284 h 3496327"/>
              <a:gd name="connsiteX1" fmla="*/ 12199535 w 12199535"/>
              <a:gd name="connsiteY1" fmla="*/ 0 h 3496327"/>
              <a:gd name="connsiteX2" fmla="*/ 12192660 w 12199535"/>
              <a:gd name="connsiteY2" fmla="*/ 3496327 h 3496327"/>
              <a:gd name="connsiteX3" fmla="*/ 662 w 12199535"/>
              <a:gd name="connsiteY3" fmla="*/ 3496327 h 3496327"/>
              <a:gd name="connsiteX4" fmla="*/ 662 w 12199535"/>
              <a:gd name="connsiteY4" fmla="*/ 1251284 h 3496327"/>
              <a:gd name="connsiteX0" fmla="*/ 662 w 12199535"/>
              <a:gd name="connsiteY0" fmla="*/ 1379288 h 3624331"/>
              <a:gd name="connsiteX1" fmla="*/ 12199535 w 12199535"/>
              <a:gd name="connsiteY1" fmla="*/ 0 h 3624331"/>
              <a:gd name="connsiteX2" fmla="*/ 12192660 w 12199535"/>
              <a:gd name="connsiteY2" fmla="*/ 3624331 h 3624331"/>
              <a:gd name="connsiteX3" fmla="*/ 662 w 12199535"/>
              <a:gd name="connsiteY3" fmla="*/ 3624331 h 3624331"/>
              <a:gd name="connsiteX4" fmla="*/ 662 w 12199535"/>
              <a:gd name="connsiteY4" fmla="*/ 1379288 h 3624331"/>
              <a:gd name="connsiteX0" fmla="*/ 0 w 12205655"/>
              <a:gd name="connsiteY0" fmla="*/ 1426448 h 3624331"/>
              <a:gd name="connsiteX1" fmla="*/ 12205655 w 12205655"/>
              <a:gd name="connsiteY1" fmla="*/ 0 h 3624331"/>
              <a:gd name="connsiteX2" fmla="*/ 12198780 w 12205655"/>
              <a:gd name="connsiteY2" fmla="*/ 3624331 h 3624331"/>
              <a:gd name="connsiteX3" fmla="*/ 6782 w 12205655"/>
              <a:gd name="connsiteY3" fmla="*/ 3624331 h 3624331"/>
              <a:gd name="connsiteX4" fmla="*/ 0 w 12205655"/>
              <a:gd name="connsiteY4" fmla="*/ 1426448 h 3624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5655" h="3624331">
                <a:moveTo>
                  <a:pt x="0" y="1426448"/>
                </a:moveTo>
                <a:lnTo>
                  <a:pt x="12205655" y="0"/>
                </a:lnTo>
                <a:cubicBezTo>
                  <a:pt x="12201072" y="1341906"/>
                  <a:pt x="12203363" y="2282425"/>
                  <a:pt x="12198780" y="3624331"/>
                </a:cubicBezTo>
                <a:lnTo>
                  <a:pt x="6782" y="3624331"/>
                </a:lnTo>
                <a:cubicBezTo>
                  <a:pt x="4490" y="3086822"/>
                  <a:pt x="2292" y="1963957"/>
                  <a:pt x="0" y="1426448"/>
                </a:cubicBezTo>
                <a:close/>
              </a:path>
            </a:pathLst>
          </a:custGeom>
          <a:solidFill>
            <a:srgbClr val="001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
          <p:cNvSpPr txBox="1">
            <a:spLocks/>
          </p:cNvSpPr>
          <p:nvPr userDrawn="1"/>
        </p:nvSpPr>
        <p:spPr>
          <a:xfrm>
            <a:off x="9165872" y="642335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5CA7AF-B338-7847-B6EF-B5AC7B1561BD}"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908" y="3389468"/>
            <a:ext cx="1732547" cy="1732547"/>
          </a:xfrm>
          <a:prstGeom prst="rect">
            <a:avLst/>
          </a:prstGeom>
        </p:spPr>
      </p:pic>
      <p:sp>
        <p:nvSpPr>
          <p:cNvPr id="10" name="Rectangle 15"/>
          <p:cNvSpPr/>
          <p:nvPr userDrawn="1"/>
        </p:nvSpPr>
        <p:spPr>
          <a:xfrm>
            <a:off x="8869679" y="6053054"/>
            <a:ext cx="3415553" cy="812317"/>
          </a:xfrm>
          <a:custGeom>
            <a:avLst/>
            <a:gdLst>
              <a:gd name="connsiteX0" fmla="*/ 0 w 3962400"/>
              <a:gd name="connsiteY0" fmla="*/ 0 h 1237228"/>
              <a:gd name="connsiteX1" fmla="*/ 3962400 w 3962400"/>
              <a:gd name="connsiteY1" fmla="*/ 0 h 1237228"/>
              <a:gd name="connsiteX2" fmla="*/ 3962400 w 3962400"/>
              <a:gd name="connsiteY2" fmla="*/ 1237228 h 1237228"/>
              <a:gd name="connsiteX3" fmla="*/ 0 w 3962400"/>
              <a:gd name="connsiteY3" fmla="*/ 1237228 h 1237228"/>
              <a:gd name="connsiteX4" fmla="*/ 0 w 3962400"/>
              <a:gd name="connsiteY4" fmla="*/ 0 h 1237228"/>
              <a:gd name="connsiteX0" fmla="*/ 0 w 4868333"/>
              <a:gd name="connsiteY0" fmla="*/ 1244600 h 1244600"/>
              <a:gd name="connsiteX1" fmla="*/ 4868333 w 4868333"/>
              <a:gd name="connsiteY1" fmla="*/ 0 h 1244600"/>
              <a:gd name="connsiteX2" fmla="*/ 4868333 w 4868333"/>
              <a:gd name="connsiteY2" fmla="*/ 1237228 h 1244600"/>
              <a:gd name="connsiteX3" fmla="*/ 905933 w 4868333"/>
              <a:gd name="connsiteY3" fmla="*/ 1237228 h 1244600"/>
              <a:gd name="connsiteX4" fmla="*/ 0 w 4868333"/>
              <a:gd name="connsiteY4" fmla="*/ 1244600 h 1244600"/>
              <a:gd name="connsiteX0" fmla="*/ 0 w 4868333"/>
              <a:gd name="connsiteY0" fmla="*/ 1244600 h 1244600"/>
              <a:gd name="connsiteX1" fmla="*/ 4868333 w 4868333"/>
              <a:gd name="connsiteY1" fmla="*/ 0 h 1244600"/>
              <a:gd name="connsiteX2" fmla="*/ 4868333 w 4868333"/>
              <a:gd name="connsiteY2" fmla="*/ 1237228 h 1244600"/>
              <a:gd name="connsiteX3" fmla="*/ 0 w 4868333"/>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4868333" h="1244600">
                <a:moveTo>
                  <a:pt x="0" y="1244600"/>
                </a:moveTo>
                <a:lnTo>
                  <a:pt x="4868333" y="0"/>
                </a:lnTo>
                <a:lnTo>
                  <a:pt x="4868333" y="1237228"/>
                </a:lnTo>
                <a:lnTo>
                  <a:pt x="0" y="1244600"/>
                </a:lnTo>
                <a:close/>
              </a:path>
            </a:pathLst>
          </a:custGeom>
          <a:solidFill>
            <a:srgbClr val="EDB11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1" hasCustomPrompt="1"/>
          </p:nvPr>
        </p:nvSpPr>
        <p:spPr>
          <a:xfrm>
            <a:off x="4287922" y="5295495"/>
            <a:ext cx="7085422" cy="369332"/>
          </a:xfrm>
        </p:spPr>
        <p:txBody>
          <a:bodyPr/>
          <a:lstStyle>
            <a:lvl1pPr marL="0" indent="0">
              <a:lnSpc>
                <a:spcPct val="100000"/>
              </a:lnSpc>
              <a:buNone/>
              <a:defRPr sz="2400" b="1">
                <a:solidFill>
                  <a:schemeClr val="bg1"/>
                </a:solidFill>
              </a:defRPr>
            </a:lvl1pPr>
            <a:lvl2pPr marL="457200" indent="0">
              <a:lnSpc>
                <a:spcPct val="100000"/>
              </a:lnSpc>
              <a:buNone/>
              <a:defRPr b="0">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Click to add text</a:t>
            </a:r>
          </a:p>
        </p:txBody>
      </p:sp>
      <p:sp>
        <p:nvSpPr>
          <p:cNvPr id="7" name="Text Placeholder 6"/>
          <p:cNvSpPr>
            <a:spLocks noGrp="1"/>
          </p:cNvSpPr>
          <p:nvPr>
            <p:ph type="body" sz="quarter" idx="12"/>
          </p:nvPr>
        </p:nvSpPr>
        <p:spPr>
          <a:xfrm>
            <a:off x="4287174" y="3888771"/>
            <a:ext cx="7489056" cy="921335"/>
          </a:xfrm>
        </p:spPr>
        <p:txBody>
          <a:bodyPr/>
          <a:lstStyle>
            <a:lvl1pPr marL="0" indent="0">
              <a:lnSpc>
                <a:spcPct val="90000"/>
              </a:lnSpc>
              <a:buNone/>
              <a:defRPr sz="4400" b="1" spc="-100" baseline="0">
                <a:solidFill>
                  <a:srgbClr val="FCB433"/>
                </a:solidFill>
              </a:defRPr>
            </a:lvl1pPr>
            <a:lvl2pPr marL="457200" indent="0">
              <a:buNone/>
              <a:defRPr>
                <a:solidFill>
                  <a:srgbClr val="FCB433"/>
                </a:solidFill>
              </a:defRPr>
            </a:lvl2pPr>
            <a:lvl3pPr marL="914400" indent="0">
              <a:buNone/>
              <a:defRPr>
                <a:solidFill>
                  <a:srgbClr val="FCB433"/>
                </a:solidFill>
              </a:defRPr>
            </a:lvl3pPr>
            <a:lvl4pPr marL="1371600" indent="0">
              <a:buNone/>
              <a:defRPr>
                <a:solidFill>
                  <a:srgbClr val="FCB433"/>
                </a:solidFill>
              </a:defRPr>
            </a:lvl4pPr>
            <a:lvl5pPr marL="1828800" indent="0">
              <a:buNone/>
              <a:defRPr>
                <a:solidFill>
                  <a:srgbClr val="FCB433"/>
                </a:solidFill>
              </a:defRPr>
            </a:lvl5pPr>
          </a:lstStyle>
          <a:p>
            <a:pPr lvl="0"/>
            <a:r>
              <a:rPr lang="en-US"/>
              <a:t>Edit Master text styles</a:t>
            </a:r>
          </a:p>
        </p:txBody>
      </p:sp>
    </p:spTree>
    <p:extLst>
      <p:ext uri="{BB962C8B-B14F-4D97-AF65-F5344CB8AC3E}">
        <p14:creationId xmlns:p14="http://schemas.microsoft.com/office/powerpoint/2010/main" val="206393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86199" cy="997196"/>
          </a:xfrm>
        </p:spPr>
        <p:txBody>
          <a:bodyPr/>
          <a:lstStyle/>
          <a:p>
            <a:r>
              <a:rPr lang="en-US" dirty="0"/>
              <a:t>Click to add headline text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14" name="Picture Placeholder 5"/>
          <p:cNvSpPr>
            <a:spLocks noGrp="1"/>
          </p:cNvSpPr>
          <p:nvPr>
            <p:ph type="pic" sz="quarter" idx="11" hasCustomPrompt="1"/>
          </p:nvPr>
        </p:nvSpPr>
        <p:spPr>
          <a:xfrm>
            <a:off x="4533900" y="457200"/>
            <a:ext cx="7277100" cy="5066610"/>
          </a:xfrm>
        </p:spPr>
        <p:txBody>
          <a:bodyPr anchor="ctr" anchorCtr="0"/>
          <a:lstStyle>
            <a:lvl1pPr marL="0" indent="0" algn="ctr">
              <a:buNone/>
              <a:defRPr>
                <a:solidFill>
                  <a:schemeClr val="bg1">
                    <a:lumMod val="75000"/>
                  </a:schemeClr>
                </a:solidFill>
              </a:defRPr>
            </a:lvl1pPr>
          </a:lstStyle>
          <a:p>
            <a:r>
              <a:rPr lang="en-US" dirty="0"/>
              <a:t>Insert photo or graphic</a:t>
            </a:r>
          </a:p>
        </p:txBody>
      </p:sp>
      <p:sp>
        <p:nvSpPr>
          <p:cNvPr id="9"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pos="26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with Half Page Image and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86199" cy="997196"/>
          </a:xfrm>
        </p:spPr>
        <p:txBody>
          <a:bodyPr/>
          <a:lstStyle/>
          <a:p>
            <a:r>
              <a:rPr lang="en-US" dirty="0"/>
              <a:t>Click to add headline text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12" name="Picture Placeholder 5"/>
          <p:cNvSpPr>
            <a:spLocks noGrp="1"/>
          </p:cNvSpPr>
          <p:nvPr>
            <p:ph type="pic" sz="quarter" idx="11" hasCustomPrompt="1"/>
          </p:nvPr>
        </p:nvSpPr>
        <p:spPr>
          <a:xfrm>
            <a:off x="4533900" y="457200"/>
            <a:ext cx="7277100" cy="5066610"/>
          </a:xfrm>
        </p:spPr>
        <p:txBody>
          <a:bodyPr anchor="ctr" anchorCtr="0"/>
          <a:lstStyle>
            <a:lvl1pPr marL="0" indent="0" algn="ctr">
              <a:buNone/>
              <a:defRPr>
                <a:solidFill>
                  <a:schemeClr val="bg1">
                    <a:lumMod val="75000"/>
                  </a:schemeClr>
                </a:solidFill>
              </a:defRPr>
            </a:lvl1pPr>
          </a:lstStyle>
          <a:p>
            <a:r>
              <a:rPr lang="en-US" dirty="0"/>
              <a:t>Insert photo or graphic</a:t>
            </a:r>
          </a:p>
        </p:txBody>
      </p:sp>
      <p:sp>
        <p:nvSpPr>
          <p:cNvPr id="11" name="Content Placeholder 2"/>
          <p:cNvSpPr>
            <a:spLocks noGrp="1"/>
          </p:cNvSpPr>
          <p:nvPr>
            <p:ph idx="12" hasCustomPrompt="1"/>
          </p:nvPr>
        </p:nvSpPr>
        <p:spPr>
          <a:xfrm>
            <a:off x="381001" y="2438707"/>
            <a:ext cx="3886199" cy="3620122"/>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500"/>
            </a:lvl4pPr>
            <a:lvl5pPr>
              <a:lnSpc>
                <a:spcPct val="100000"/>
              </a:lnSpc>
              <a:defRPr/>
            </a:lvl5pPr>
          </a:lstStyle>
          <a:p>
            <a:pPr lvl="0"/>
            <a:r>
              <a:rPr lang="en-US" dirty="0"/>
              <a:t>Click to add first level bulleted text</a:t>
            </a:r>
          </a:p>
          <a:p>
            <a:pPr lvl="1"/>
            <a:r>
              <a:rPr lang="en-US" dirty="0"/>
              <a:t>Click to add second level bulleted text</a:t>
            </a:r>
          </a:p>
          <a:p>
            <a:pPr lvl="2"/>
            <a:r>
              <a:rPr lang="en-US" dirty="0"/>
              <a:t>Click to add third level bulleted text</a:t>
            </a:r>
          </a:p>
          <a:p>
            <a:pPr lvl="3"/>
            <a:r>
              <a:rPr lang="en-US" dirty="0"/>
              <a:t>Click to add fourth level bulleted text</a:t>
            </a:r>
          </a:p>
          <a:p>
            <a:pPr lvl="4"/>
            <a:r>
              <a:rPr lang="en-US" dirty="0"/>
              <a:t>Click to add fifth level bulleted text</a:t>
            </a:r>
          </a:p>
        </p:txBody>
      </p:sp>
      <p:sp>
        <p:nvSpPr>
          <p:cNvPr id="8"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pos="26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with Half Pag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86199" cy="997196"/>
          </a:xfrm>
        </p:spPr>
        <p:txBody>
          <a:bodyPr/>
          <a:lstStyle/>
          <a:p>
            <a:r>
              <a:rPr lang="en-US" dirty="0"/>
              <a:t>Click to add headline text</a:t>
            </a:r>
          </a:p>
        </p:txBody>
      </p:sp>
      <p:sp>
        <p:nvSpPr>
          <p:cNvPr id="8" name="Content Placeholder 2"/>
          <p:cNvSpPr>
            <a:spLocks noGrp="1"/>
          </p:cNvSpPr>
          <p:nvPr>
            <p:ph idx="1" hasCustomPrompt="1"/>
          </p:nvPr>
        </p:nvSpPr>
        <p:spPr>
          <a:xfrm>
            <a:off x="381000" y="2451652"/>
            <a:ext cx="3886200" cy="368434"/>
          </a:xfrm>
        </p:spPr>
        <p:txBody>
          <a:bodyPr/>
          <a:lstStyle>
            <a:lvl1pPr marL="0" indent="0">
              <a:lnSpc>
                <a:spcPct val="114000"/>
              </a:lnSpc>
              <a:buNone/>
              <a:defRPr sz="2100"/>
            </a:lvl1pPr>
            <a:lvl2pPr marL="457200" indent="0">
              <a:lnSpc>
                <a:spcPct val="114000"/>
              </a:lnSpc>
              <a:buNone/>
              <a:defRPr sz="1900"/>
            </a:lvl2pPr>
            <a:lvl3pPr marL="914400" indent="0">
              <a:lnSpc>
                <a:spcPct val="114000"/>
              </a:lnSpc>
              <a:buNone/>
              <a:defRPr sz="1800"/>
            </a:lvl3pPr>
            <a:lvl4pPr marL="1371600" indent="0">
              <a:lnSpc>
                <a:spcPct val="114000"/>
              </a:lnSpc>
              <a:buNone/>
              <a:defRPr sz="1600"/>
            </a:lvl4pPr>
            <a:lvl5pPr marL="1828800" indent="0">
              <a:lnSpc>
                <a:spcPct val="100000"/>
              </a:lnSpc>
              <a:buNone/>
              <a:defRPr/>
            </a:lvl5pPr>
          </a:lstStyle>
          <a:p>
            <a:pPr lvl="0"/>
            <a:r>
              <a:rPr lang="en-US" dirty="0"/>
              <a:t>Click to add text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12" name="Picture Placeholder 5"/>
          <p:cNvSpPr>
            <a:spLocks noGrp="1"/>
          </p:cNvSpPr>
          <p:nvPr>
            <p:ph type="pic" sz="quarter" idx="11" hasCustomPrompt="1"/>
          </p:nvPr>
        </p:nvSpPr>
        <p:spPr>
          <a:xfrm>
            <a:off x="4533900" y="457200"/>
            <a:ext cx="7277100" cy="5066609"/>
          </a:xfrm>
        </p:spPr>
        <p:txBody>
          <a:bodyPr anchor="ctr" anchorCtr="0"/>
          <a:lstStyle>
            <a:lvl1pPr marL="0" indent="0" algn="ctr">
              <a:buNone/>
              <a:defRPr>
                <a:solidFill>
                  <a:schemeClr val="bg1">
                    <a:lumMod val="75000"/>
                  </a:schemeClr>
                </a:solidFill>
              </a:defRPr>
            </a:lvl1pPr>
          </a:lstStyle>
          <a:p>
            <a:r>
              <a:rPr lang="en-US" dirty="0"/>
              <a:t>Insert photo or graphic</a:t>
            </a:r>
          </a:p>
        </p:txBody>
      </p:sp>
      <p:sp>
        <p:nvSpPr>
          <p:cNvPr id="11"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pos="26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498598"/>
          </a:xfrm>
        </p:spPr>
        <p:txBody>
          <a:bodyPr/>
          <a:lstStyle/>
          <a:p>
            <a:r>
              <a:rPr lang="en-US" dirty="0"/>
              <a:t>Click to add headline text</a:t>
            </a:r>
          </a:p>
        </p:txBody>
      </p:sp>
      <p:sp>
        <p:nvSpPr>
          <p:cNvPr id="3" name="Slide Number Placeholder 2"/>
          <p:cNvSpPr>
            <a:spLocks noGrp="1"/>
          </p:cNvSpPr>
          <p:nvPr>
            <p:ph type="sldNum" sz="quarter" idx="10"/>
          </p:nvPr>
        </p:nvSpPr>
        <p:spPr>
          <a:xfrm>
            <a:off x="8941050" y="6415049"/>
            <a:ext cx="2986825" cy="365125"/>
          </a:xfrm>
          <a:prstGeom prst="rect">
            <a:avLst/>
          </a:prstGeom>
        </p:spPr>
        <p:txBody>
          <a:bodyPr/>
          <a:lstStyle/>
          <a:p>
            <a:fld id="{A01475F6-15BF-E945-87A6-683076D41687}"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9" name="Content Placeholder 2"/>
          <p:cNvSpPr>
            <a:spLocks noGrp="1"/>
          </p:cNvSpPr>
          <p:nvPr>
            <p:ph idx="12" hasCustomPrompt="1"/>
          </p:nvPr>
        </p:nvSpPr>
        <p:spPr>
          <a:xfrm>
            <a:off x="381001" y="1752599"/>
            <a:ext cx="11405058" cy="1555595"/>
          </a:xfrm>
        </p:spPr>
        <p:txBody>
          <a:bodyPr/>
          <a:lstStyle>
            <a:lvl1pPr marL="0" indent="0">
              <a:lnSpc>
                <a:spcPct val="112000"/>
              </a:lnSpc>
              <a:buNone/>
              <a:defRPr sz="2000"/>
            </a:lvl1pPr>
            <a:lvl2pPr>
              <a:lnSpc>
                <a:spcPct val="112000"/>
              </a:lnSpc>
              <a:defRPr sz="1800"/>
            </a:lvl2pPr>
            <a:lvl3pPr>
              <a:lnSpc>
                <a:spcPct val="112000"/>
              </a:lnSpc>
              <a:defRPr sz="1600"/>
            </a:lvl3pPr>
            <a:lvl4pPr>
              <a:lnSpc>
                <a:spcPct val="112000"/>
              </a:lnSpc>
              <a:defRPr sz="1500"/>
            </a:lvl4pPr>
            <a:lvl5pPr>
              <a:lnSpc>
                <a:spcPct val="100000"/>
              </a:lnSpc>
              <a:defRPr/>
            </a:lvl5pPr>
          </a:lstStyle>
          <a:p>
            <a:pPr lvl="0"/>
            <a:r>
              <a:rPr lang="en-US" dirty="0"/>
              <a:t>Click to </a:t>
            </a:r>
            <a:r>
              <a:rPr lang="en-US"/>
              <a:t>add text</a:t>
            </a:r>
            <a:endParaRPr lang="en-US" dirty="0"/>
          </a:p>
        </p:txBody>
      </p:sp>
    </p:spTree>
    <p:extLst>
      <p:ext uri="{BB962C8B-B14F-4D97-AF65-F5344CB8AC3E}">
        <p14:creationId xmlns:p14="http://schemas.microsoft.com/office/powerpoint/2010/main" val="117704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and Horizonta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498598"/>
          </a:xfrm>
        </p:spPr>
        <p:txBody>
          <a:bodyPr/>
          <a:lstStyle/>
          <a:p>
            <a:r>
              <a:rPr lang="en-US" dirty="0"/>
              <a:t>Click to add headline text</a:t>
            </a:r>
          </a:p>
        </p:txBody>
      </p:sp>
      <p:sp>
        <p:nvSpPr>
          <p:cNvPr id="3" name="Slide Number Placeholder 2"/>
          <p:cNvSpPr>
            <a:spLocks noGrp="1"/>
          </p:cNvSpPr>
          <p:nvPr>
            <p:ph type="sldNum" sz="quarter" idx="10"/>
          </p:nvPr>
        </p:nvSpPr>
        <p:spPr>
          <a:xfrm>
            <a:off x="8941050" y="6415049"/>
            <a:ext cx="2986825" cy="365125"/>
          </a:xfrm>
          <a:prstGeom prst="rect">
            <a:avLst/>
          </a:prstGeom>
        </p:spPr>
        <p:txBody>
          <a:bodyPr/>
          <a:lstStyle/>
          <a:p>
            <a:fld id="{A01475F6-15BF-E945-87A6-683076D41687}"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10" name="Picture Placeholder 5"/>
          <p:cNvSpPr>
            <a:spLocks noGrp="1"/>
          </p:cNvSpPr>
          <p:nvPr>
            <p:ph type="pic" sz="quarter" idx="11" hasCustomPrompt="1"/>
          </p:nvPr>
        </p:nvSpPr>
        <p:spPr>
          <a:xfrm>
            <a:off x="0" y="1752599"/>
            <a:ext cx="12192000" cy="4603595"/>
          </a:xfrm>
        </p:spPr>
        <p:txBody>
          <a:bodyPr anchor="ctr" anchorCtr="0"/>
          <a:lstStyle>
            <a:lvl1pPr marL="0" indent="0" algn="ctr">
              <a:buNone/>
              <a:defRPr>
                <a:solidFill>
                  <a:schemeClr val="bg1">
                    <a:lumMod val="75000"/>
                  </a:schemeClr>
                </a:solidFill>
              </a:defRPr>
            </a:lvl1pPr>
          </a:lstStyle>
          <a:p>
            <a:r>
              <a:rPr lang="en-US" dirty="0"/>
              <a:t>Insert photo or graphic</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and Half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86199" cy="997196"/>
          </a:xfrm>
        </p:spPr>
        <p:txBody>
          <a:bodyPr/>
          <a:lstStyle/>
          <a:p>
            <a:r>
              <a:rPr lang="en-US" dirty="0"/>
              <a:t>Click to add headline text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9" name="Chart Placeholder 4"/>
          <p:cNvSpPr>
            <a:spLocks noGrp="1"/>
          </p:cNvSpPr>
          <p:nvPr>
            <p:ph type="chart" sz="quarter" idx="13" hasCustomPrompt="1"/>
          </p:nvPr>
        </p:nvSpPr>
        <p:spPr>
          <a:xfrm>
            <a:off x="4533899" y="466208"/>
            <a:ext cx="7277101" cy="5057602"/>
          </a:xfrm>
        </p:spPr>
        <p:txBody>
          <a:bodyPr/>
          <a:lstStyle>
            <a:lvl1pPr marL="0" indent="0">
              <a:buNone/>
              <a:defRPr baseline="0">
                <a:solidFill>
                  <a:schemeClr val="bg1">
                    <a:lumMod val="65000"/>
                  </a:schemeClr>
                </a:solidFill>
              </a:defRPr>
            </a:lvl1pPr>
          </a:lstStyle>
          <a:p>
            <a:r>
              <a:rPr lang="en-US" dirty="0"/>
              <a:t>Click to insert chart; then choose chart style, and add data to Excel file</a:t>
            </a:r>
          </a:p>
        </p:txBody>
      </p:sp>
      <p:sp>
        <p:nvSpPr>
          <p:cNvPr id="10"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pos="26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and 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57200"/>
            <a:ext cx="11430000" cy="498598"/>
          </a:xfrm>
        </p:spPr>
        <p:txBody>
          <a:bodyPr/>
          <a:lstStyle/>
          <a:p>
            <a:r>
              <a:rPr lang="en-US" dirty="0"/>
              <a:t>Click to add headline text</a:t>
            </a:r>
          </a:p>
        </p:txBody>
      </p:sp>
      <p:sp>
        <p:nvSpPr>
          <p:cNvPr id="3" name="Slide Number Placeholder 2"/>
          <p:cNvSpPr>
            <a:spLocks noGrp="1"/>
          </p:cNvSpPr>
          <p:nvPr>
            <p:ph type="sldNum" sz="quarter" idx="10"/>
          </p:nvPr>
        </p:nvSpPr>
        <p:spPr>
          <a:xfrm>
            <a:off x="8941050" y="6415049"/>
            <a:ext cx="2986825" cy="365125"/>
          </a:xfrm>
          <a:prstGeom prst="rect">
            <a:avLst/>
          </a:prstGeom>
        </p:spPr>
        <p:txBody>
          <a:bodyPr/>
          <a:lstStyle/>
          <a:p>
            <a:fld id="{A01475F6-15BF-E945-87A6-683076D41687}"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5" name="Chart Placeholder 4"/>
          <p:cNvSpPr>
            <a:spLocks noGrp="1"/>
          </p:cNvSpPr>
          <p:nvPr>
            <p:ph type="chart" sz="quarter" idx="13" hasCustomPrompt="1"/>
          </p:nvPr>
        </p:nvSpPr>
        <p:spPr>
          <a:xfrm>
            <a:off x="381001" y="1340094"/>
            <a:ext cx="10167730" cy="4298705"/>
          </a:xfrm>
        </p:spPr>
        <p:txBody>
          <a:bodyPr/>
          <a:lstStyle>
            <a:lvl1pPr marL="0" indent="0">
              <a:buNone/>
              <a:defRPr baseline="0">
                <a:solidFill>
                  <a:schemeClr val="bg1">
                    <a:lumMod val="65000"/>
                  </a:schemeClr>
                </a:solidFill>
              </a:defRPr>
            </a:lvl1pPr>
          </a:lstStyle>
          <a:p>
            <a:r>
              <a:rPr lang="en-US" dirty="0"/>
              <a:t>Click to insert chart; then choose chart style, and add data to Excel file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with Callou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12192000" cy="6362700"/>
          </a:xfrm>
        </p:spPr>
        <p:txBody>
          <a:bodyPr anchor="ctr" anchorCtr="0"/>
          <a:lstStyle>
            <a:lvl1pPr marL="0" indent="0" algn="ctr">
              <a:buNone/>
              <a:defRPr>
                <a:solidFill>
                  <a:schemeClr val="bg1">
                    <a:lumMod val="75000"/>
                  </a:schemeClr>
                </a:solidFill>
              </a:defRPr>
            </a:lvl1pPr>
          </a:lstStyle>
          <a:p>
            <a:r>
              <a:rPr lang="en-US" dirty="0"/>
              <a:t>Insert full page photo or graphic</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14" name="Text Placeholder 4"/>
          <p:cNvSpPr>
            <a:spLocks noGrp="1"/>
          </p:cNvSpPr>
          <p:nvPr>
            <p:ph type="body" sz="quarter" idx="10" hasCustomPrompt="1"/>
          </p:nvPr>
        </p:nvSpPr>
        <p:spPr>
          <a:xfrm>
            <a:off x="7528331" y="457200"/>
            <a:ext cx="4663669" cy="1366528"/>
          </a:xfrm>
          <a:solidFill>
            <a:srgbClr val="EDB111"/>
          </a:solidFill>
          <a:ln>
            <a:noFill/>
          </a:ln>
        </p:spPr>
        <p:txBody>
          <a:bodyPr wrap="square" lIns="365760" tIns="274320" rIns="548640" bIns="274320">
            <a:spAutoFit/>
          </a:bodyPr>
          <a:lstStyle>
            <a:lvl1pPr marL="0" indent="0">
              <a:lnSpc>
                <a:spcPct val="110000"/>
              </a:lnSpc>
              <a:buNone/>
              <a:defRPr sz="2400" b="1" spc="-50" baseline="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photo caption or call out</a:t>
            </a:r>
          </a:p>
        </p:txBody>
      </p:sp>
      <p:sp>
        <p:nvSpPr>
          <p:cNvPr id="8"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pos="26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 Out Divider ">
    <p:spTree>
      <p:nvGrpSpPr>
        <p:cNvPr id="1" name=""/>
        <p:cNvGrpSpPr/>
        <p:nvPr/>
      </p:nvGrpSpPr>
      <p:grpSpPr>
        <a:xfrm>
          <a:off x="0" y="0"/>
          <a:ext cx="0" cy="0"/>
          <a:chOff x="0" y="0"/>
          <a:chExt cx="0" cy="0"/>
        </a:xfrm>
      </p:grpSpPr>
      <p:sp>
        <p:nvSpPr>
          <p:cNvPr id="3" name="Rectangle 2"/>
          <p:cNvSpPr/>
          <p:nvPr userDrawn="1"/>
        </p:nvSpPr>
        <p:spPr>
          <a:xfrm>
            <a:off x="-207390" y="226243"/>
            <a:ext cx="588390" cy="1611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12192000" cy="6415049"/>
          </a:xfrm>
          <a:prstGeom prst="rect">
            <a:avLst/>
          </a:prstGeom>
          <a:solidFill>
            <a:srgbClr val="001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10268666" cy="761747"/>
          </a:xfrm>
        </p:spPr>
        <p:txBody>
          <a:bodyPr anchor="t" anchorCtr="0"/>
          <a:lstStyle>
            <a:lvl1pPr>
              <a:lnSpc>
                <a:spcPct val="90000"/>
              </a:lnSpc>
              <a:defRPr sz="5500" spc="-150" baseline="0">
                <a:solidFill>
                  <a:srgbClr val="FBB333"/>
                </a:solidFill>
              </a:defRPr>
            </a:lvl1pPr>
          </a:lstStyle>
          <a:p>
            <a:r>
              <a:rPr lang="en-US" dirty="0"/>
              <a:t>Click to add text</a:t>
            </a:r>
          </a:p>
        </p:txBody>
      </p:sp>
      <p:pic>
        <p:nvPicPr>
          <p:cNvPr id="8" name="Picture 7">
            <a:extLst>
              <a:ext uri="{FF2B5EF4-FFF2-40B4-BE49-F238E27FC236}">
                <a16:creationId xmlns="" xmlns:a16="http://schemas.microsoft.com/office/drawing/2014/main" id="{FFDE2F1F-9A24-7042-99D5-CBFAEF9FC2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6"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52644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 QA">
    <p:spTree>
      <p:nvGrpSpPr>
        <p:cNvPr id="1" name=""/>
        <p:cNvGrpSpPr/>
        <p:nvPr/>
      </p:nvGrpSpPr>
      <p:grpSpPr>
        <a:xfrm>
          <a:off x="0" y="0"/>
          <a:ext cx="0" cy="0"/>
          <a:chOff x="0" y="0"/>
          <a:chExt cx="0" cy="0"/>
        </a:xfrm>
      </p:grpSpPr>
      <p:sp>
        <p:nvSpPr>
          <p:cNvPr id="19" name="Rectangle 18"/>
          <p:cNvSpPr/>
          <p:nvPr userDrawn="1"/>
        </p:nvSpPr>
        <p:spPr>
          <a:xfrm>
            <a:off x="-207390" y="226243"/>
            <a:ext cx="588390" cy="1611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12192000" cy="6415049"/>
          </a:xfrm>
          <a:prstGeom prst="rect">
            <a:avLst/>
          </a:prstGeom>
          <a:solidFill>
            <a:srgbClr val="001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33901" y="2572780"/>
            <a:ext cx="7252158" cy="430887"/>
          </a:xfrm>
        </p:spPr>
        <p:txBody>
          <a:bodyPr anchor="t" anchorCtr="0"/>
          <a:lstStyle>
            <a:lvl1pPr>
              <a:lnSpc>
                <a:spcPct val="100000"/>
              </a:lnSpc>
              <a:defRPr sz="2800" b="0" spc="0" baseline="0">
                <a:solidFill>
                  <a:schemeClr val="bg1"/>
                </a:solidFill>
              </a:defRPr>
            </a:lvl1pPr>
          </a:lstStyle>
          <a:p>
            <a:r>
              <a:rPr lang="en-US" dirty="0"/>
              <a:t>Click to add text</a:t>
            </a:r>
          </a:p>
        </p:txBody>
      </p:sp>
      <p:sp>
        <p:nvSpPr>
          <p:cNvPr id="12" name="Rectangle 15"/>
          <p:cNvSpPr/>
          <p:nvPr userDrawn="1"/>
        </p:nvSpPr>
        <p:spPr>
          <a:xfrm>
            <a:off x="8869680" y="6053054"/>
            <a:ext cx="3322318" cy="812317"/>
          </a:xfrm>
          <a:custGeom>
            <a:avLst/>
            <a:gdLst>
              <a:gd name="connsiteX0" fmla="*/ 0 w 3962400"/>
              <a:gd name="connsiteY0" fmla="*/ 0 h 1237228"/>
              <a:gd name="connsiteX1" fmla="*/ 3962400 w 3962400"/>
              <a:gd name="connsiteY1" fmla="*/ 0 h 1237228"/>
              <a:gd name="connsiteX2" fmla="*/ 3962400 w 3962400"/>
              <a:gd name="connsiteY2" fmla="*/ 1237228 h 1237228"/>
              <a:gd name="connsiteX3" fmla="*/ 0 w 3962400"/>
              <a:gd name="connsiteY3" fmla="*/ 1237228 h 1237228"/>
              <a:gd name="connsiteX4" fmla="*/ 0 w 3962400"/>
              <a:gd name="connsiteY4" fmla="*/ 0 h 1237228"/>
              <a:gd name="connsiteX0" fmla="*/ 0 w 4868333"/>
              <a:gd name="connsiteY0" fmla="*/ 1244600 h 1244600"/>
              <a:gd name="connsiteX1" fmla="*/ 4868333 w 4868333"/>
              <a:gd name="connsiteY1" fmla="*/ 0 h 1244600"/>
              <a:gd name="connsiteX2" fmla="*/ 4868333 w 4868333"/>
              <a:gd name="connsiteY2" fmla="*/ 1237228 h 1244600"/>
              <a:gd name="connsiteX3" fmla="*/ 905933 w 4868333"/>
              <a:gd name="connsiteY3" fmla="*/ 1237228 h 1244600"/>
              <a:gd name="connsiteX4" fmla="*/ 0 w 4868333"/>
              <a:gd name="connsiteY4" fmla="*/ 1244600 h 1244600"/>
              <a:gd name="connsiteX0" fmla="*/ 0 w 4868333"/>
              <a:gd name="connsiteY0" fmla="*/ 1244600 h 1244600"/>
              <a:gd name="connsiteX1" fmla="*/ 4868333 w 4868333"/>
              <a:gd name="connsiteY1" fmla="*/ 0 h 1244600"/>
              <a:gd name="connsiteX2" fmla="*/ 4868333 w 4868333"/>
              <a:gd name="connsiteY2" fmla="*/ 1237228 h 1244600"/>
              <a:gd name="connsiteX3" fmla="*/ 0 w 4868333"/>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4868333" h="1244600">
                <a:moveTo>
                  <a:pt x="0" y="1244600"/>
                </a:moveTo>
                <a:lnTo>
                  <a:pt x="4868333" y="0"/>
                </a:lnTo>
                <a:lnTo>
                  <a:pt x="4868333" y="1237228"/>
                </a:lnTo>
                <a:lnTo>
                  <a:pt x="0" y="1244600"/>
                </a:lnTo>
                <a:close/>
              </a:path>
            </a:pathLst>
          </a:custGeom>
          <a:solidFill>
            <a:srgbClr val="EDB0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 xmlns:a16="http://schemas.microsoft.com/office/drawing/2014/main" id="{FFDE2F1F-9A24-7042-99D5-CBFAEF9FC2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13"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
        <p:nvSpPr>
          <p:cNvPr id="4" name="Text Placeholder 3"/>
          <p:cNvSpPr>
            <a:spLocks noGrp="1"/>
          </p:cNvSpPr>
          <p:nvPr>
            <p:ph type="body" sz="quarter" idx="10" hasCustomPrompt="1"/>
          </p:nvPr>
        </p:nvSpPr>
        <p:spPr>
          <a:xfrm>
            <a:off x="4533900" y="1565920"/>
            <a:ext cx="7305675" cy="956416"/>
          </a:xfrm>
        </p:spPr>
        <p:txBody>
          <a:bodyPr/>
          <a:lstStyle>
            <a:lvl1pPr marL="0" indent="0">
              <a:buNone/>
              <a:defRPr sz="5500" b="1" spc="-100" baseline="0">
                <a:solidFill>
                  <a:srgbClr val="FCB433"/>
                </a:solidFill>
              </a:defRPr>
            </a:lvl1pPr>
          </a:lstStyle>
          <a:p>
            <a:r>
              <a:rPr lang="en-US" dirty="0"/>
              <a:t>Click to add text</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pos="26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92684" cy="997196"/>
          </a:xfrm>
        </p:spPr>
        <p:txBody>
          <a:bodyPr/>
          <a:lstStyle/>
          <a:p>
            <a:r>
              <a:rPr lang="en-US" dirty="0"/>
              <a:t>Click to add headline text</a:t>
            </a:r>
          </a:p>
        </p:txBody>
      </p:sp>
      <p:sp>
        <p:nvSpPr>
          <p:cNvPr id="7"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9" name="Content Placeholder 2"/>
          <p:cNvSpPr>
            <a:spLocks noGrp="1"/>
          </p:cNvSpPr>
          <p:nvPr>
            <p:ph idx="1" hasCustomPrompt="1"/>
          </p:nvPr>
        </p:nvSpPr>
        <p:spPr>
          <a:xfrm>
            <a:off x="4538472" y="453790"/>
            <a:ext cx="7272528" cy="1661160"/>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500"/>
            </a:lvl4pPr>
            <a:lvl5pPr>
              <a:lnSpc>
                <a:spcPct val="100000"/>
              </a:lnSpc>
              <a:defRPr/>
            </a:lvl5pPr>
          </a:lstStyle>
          <a:p>
            <a:pPr lvl="0"/>
            <a:r>
              <a:rPr lang="en-US" dirty="0"/>
              <a:t>Click to add first level bulleted text</a:t>
            </a:r>
          </a:p>
          <a:p>
            <a:pPr lvl="1"/>
            <a:r>
              <a:rPr lang="en-US" dirty="0"/>
              <a:t>Click to add second level bulleted text</a:t>
            </a:r>
          </a:p>
          <a:p>
            <a:pPr lvl="2"/>
            <a:r>
              <a:rPr lang="en-US" dirty="0"/>
              <a:t>Click to add third level bulleted text</a:t>
            </a:r>
          </a:p>
          <a:p>
            <a:pPr lvl="3"/>
            <a:r>
              <a:rPr lang="en-US" dirty="0"/>
              <a:t>Click to add fourth level bulleted text</a:t>
            </a:r>
          </a:p>
          <a:p>
            <a:pPr lvl="4"/>
            <a:r>
              <a:rPr lang="en-US" dirty="0"/>
              <a:t>Click to add fifth level bulleted text</a:t>
            </a:r>
          </a:p>
        </p:txBody>
      </p:sp>
    </p:spTree>
    <p:extLst/>
  </p:cSld>
  <p:clrMapOvr>
    <a:masterClrMapping/>
  </p:clrMapOvr>
  <p:extLst mod="1">
    <p:ext uri="{DCECCB84-F9BA-43D5-87BE-67443E8EF086}">
      <p15:sldGuideLst xmlns:p15="http://schemas.microsoft.com/office/powerpoint/2012/main">
        <p15:guide id="1" pos="26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Headline and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92684" cy="997196"/>
          </a:xfrm>
        </p:spPr>
        <p:txBody>
          <a:bodyPr anchor="ctr"/>
          <a:lstStyle/>
          <a:p>
            <a:r>
              <a:rPr lang="en-US" dirty="0"/>
              <a:t>Click to add headline text</a:t>
            </a:r>
          </a:p>
        </p:txBody>
      </p:sp>
      <p:sp>
        <p:nvSpPr>
          <p:cNvPr id="9" name="Content Placeholder 2"/>
          <p:cNvSpPr>
            <a:spLocks noGrp="1"/>
          </p:cNvSpPr>
          <p:nvPr>
            <p:ph idx="1" hasCustomPrompt="1"/>
          </p:nvPr>
        </p:nvSpPr>
        <p:spPr>
          <a:xfrm>
            <a:off x="4538472" y="453789"/>
            <a:ext cx="7272528" cy="5567444"/>
          </a:xfrm>
        </p:spPr>
        <p:txBody>
          <a:bodyPr/>
          <a:lstStyle>
            <a:lvl1pPr>
              <a:lnSpc>
                <a:spcPct val="112000"/>
              </a:lnSpc>
              <a:defRPr sz="2400"/>
            </a:lvl1pPr>
            <a:lvl2pPr marL="685800" indent="-228600">
              <a:lnSpc>
                <a:spcPct val="112000"/>
              </a:lnSpc>
              <a:buFont typeface="Courier New" panose="02070309020205020404" pitchFamily="49" charset="0"/>
              <a:buChar char="o"/>
              <a:defRPr sz="2000"/>
            </a:lvl2pPr>
            <a:lvl3pPr>
              <a:lnSpc>
                <a:spcPct val="112000"/>
              </a:lnSpc>
              <a:defRPr sz="1800"/>
            </a:lvl3pPr>
            <a:lvl4pPr marL="1600200" indent="-228600">
              <a:lnSpc>
                <a:spcPct val="112000"/>
              </a:lnSpc>
              <a:buFont typeface="Courier New" panose="02070309020205020404" pitchFamily="49" charset="0"/>
              <a:buChar char="o"/>
              <a:defRPr sz="1600"/>
            </a:lvl4pPr>
            <a:lvl5pPr marL="2057400" indent="-228600">
              <a:lnSpc>
                <a:spcPct val="100000"/>
              </a:lnSpc>
              <a:buFont typeface="Arial" panose="020B0604020202020204" pitchFamily="34" charset="0"/>
              <a:buChar char="•"/>
              <a:defRPr/>
            </a:lvl5pPr>
          </a:lstStyle>
          <a:p>
            <a:pPr lvl="0"/>
            <a:r>
              <a:rPr lang="en-US" dirty="0"/>
              <a:t>Click to add first level bulleted text</a:t>
            </a:r>
          </a:p>
          <a:p>
            <a:pPr lvl="1"/>
            <a:r>
              <a:rPr lang="en-US" dirty="0"/>
              <a:t>Click to add second level bulleted text</a:t>
            </a:r>
          </a:p>
          <a:p>
            <a:pPr lvl="2"/>
            <a:r>
              <a:rPr lang="en-US" dirty="0"/>
              <a:t>Click to add third level bulleted text</a:t>
            </a:r>
          </a:p>
          <a:p>
            <a:pPr lvl="3"/>
            <a:r>
              <a:rPr lang="en-US" dirty="0"/>
              <a:t>Click to add fourth level bulleted text</a:t>
            </a:r>
          </a:p>
          <a:p>
            <a:pPr lvl="4"/>
            <a:r>
              <a:rPr lang="en-US" dirty="0"/>
              <a:t>Click to add fifth level bulleted text</a:t>
            </a:r>
          </a:p>
        </p:txBody>
      </p:sp>
      <p:sp>
        <p:nvSpPr>
          <p:cNvPr id="3" name="Slide Number Placeholder 2"/>
          <p:cNvSpPr>
            <a:spLocks noGrp="1"/>
          </p:cNvSpPr>
          <p:nvPr>
            <p:ph type="sldNum" sz="quarter" idx="10"/>
          </p:nvPr>
        </p:nvSpPr>
        <p:spPr/>
        <p:txBody>
          <a:bodyPr/>
          <a:lstStyle/>
          <a:p>
            <a:fld id="{FC312B83-B870-40D9-B697-12910EC6EC7F}" type="slidenum">
              <a:rPr lang="en-US" smtClean="0"/>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5" name="Picture Placeholder 4"/>
          <p:cNvSpPr>
            <a:spLocks noGrp="1"/>
          </p:cNvSpPr>
          <p:nvPr>
            <p:ph type="pic" sz="quarter" idx="11"/>
          </p:nvPr>
        </p:nvSpPr>
        <p:spPr>
          <a:xfrm>
            <a:off x="381135" y="2731933"/>
            <a:ext cx="3892550" cy="3289300"/>
          </a:xfrm>
        </p:spPr>
        <p:txBody>
          <a:bodyPr/>
          <a:lstStyle/>
          <a:p>
            <a:r>
              <a:rPr lang="en-US" dirty="0"/>
              <a:t>Click icon to add picture</a:t>
            </a:r>
          </a:p>
        </p:txBody>
      </p:sp>
    </p:spTree>
    <p:extLst>
      <p:ext uri="{BB962C8B-B14F-4D97-AF65-F5344CB8AC3E}">
        <p14:creationId xmlns:p14="http://schemas.microsoft.com/office/powerpoint/2010/main" val="43735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6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Headline and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92684" cy="997196"/>
          </a:xfrm>
        </p:spPr>
        <p:txBody>
          <a:bodyPr anchor="ctr"/>
          <a:lstStyle/>
          <a:p>
            <a:r>
              <a:rPr lang="en-US" dirty="0"/>
              <a:t>Click to add headline text</a:t>
            </a:r>
          </a:p>
        </p:txBody>
      </p:sp>
      <p:sp>
        <p:nvSpPr>
          <p:cNvPr id="9" name="Content Placeholder 2"/>
          <p:cNvSpPr>
            <a:spLocks noGrp="1"/>
          </p:cNvSpPr>
          <p:nvPr>
            <p:ph idx="1" hasCustomPrompt="1"/>
          </p:nvPr>
        </p:nvSpPr>
        <p:spPr>
          <a:xfrm>
            <a:off x="4538472" y="453789"/>
            <a:ext cx="7272528" cy="5567444"/>
          </a:xfrm>
        </p:spPr>
        <p:txBody>
          <a:bodyPr/>
          <a:lstStyle>
            <a:lvl1pPr>
              <a:lnSpc>
                <a:spcPct val="112000"/>
              </a:lnSpc>
              <a:defRPr sz="2400"/>
            </a:lvl1pPr>
            <a:lvl2pPr marL="685800" indent="-228600">
              <a:lnSpc>
                <a:spcPct val="112000"/>
              </a:lnSpc>
              <a:buFont typeface="Courier New" panose="02070309020205020404" pitchFamily="49" charset="0"/>
              <a:buChar char="o"/>
              <a:defRPr sz="2000"/>
            </a:lvl2pPr>
            <a:lvl3pPr>
              <a:lnSpc>
                <a:spcPct val="112000"/>
              </a:lnSpc>
              <a:defRPr sz="1800"/>
            </a:lvl3pPr>
            <a:lvl4pPr marL="1600200" indent="-228600">
              <a:lnSpc>
                <a:spcPct val="112000"/>
              </a:lnSpc>
              <a:buFont typeface="Courier New" panose="02070309020205020404" pitchFamily="49" charset="0"/>
              <a:buChar char="o"/>
              <a:defRPr sz="1600"/>
            </a:lvl4pPr>
            <a:lvl5pPr marL="2057400" indent="-228600">
              <a:lnSpc>
                <a:spcPct val="100000"/>
              </a:lnSpc>
              <a:buFont typeface="Arial" panose="020B0604020202020204" pitchFamily="34" charset="0"/>
              <a:buChar char="•"/>
              <a:defRPr/>
            </a:lvl5pPr>
          </a:lstStyle>
          <a:p>
            <a:pPr lvl="0"/>
            <a:r>
              <a:rPr lang="en-US" dirty="0"/>
              <a:t>Click to add first level bulleted text</a:t>
            </a:r>
          </a:p>
          <a:p>
            <a:pPr lvl="1"/>
            <a:r>
              <a:rPr lang="en-US" dirty="0"/>
              <a:t>Click to add second level bulleted text</a:t>
            </a:r>
          </a:p>
          <a:p>
            <a:pPr lvl="2"/>
            <a:r>
              <a:rPr lang="en-US" dirty="0"/>
              <a:t>Click to add third level bulleted text</a:t>
            </a:r>
          </a:p>
          <a:p>
            <a:pPr lvl="3"/>
            <a:r>
              <a:rPr lang="en-US" dirty="0"/>
              <a:t>Click to add fourth level bulleted text</a:t>
            </a:r>
          </a:p>
          <a:p>
            <a:pPr lvl="4"/>
            <a:r>
              <a:rPr lang="en-US" dirty="0"/>
              <a:t>Click to add fifth level bulleted text</a:t>
            </a:r>
          </a:p>
        </p:txBody>
      </p:sp>
      <p:sp>
        <p:nvSpPr>
          <p:cNvPr id="3" name="Slide Number Placeholder 2"/>
          <p:cNvSpPr>
            <a:spLocks noGrp="1"/>
          </p:cNvSpPr>
          <p:nvPr>
            <p:ph type="sldNum" sz="quarter" idx="10"/>
          </p:nvPr>
        </p:nvSpPr>
        <p:spPr/>
        <p:txBody>
          <a:bodyPr/>
          <a:lstStyle/>
          <a:p>
            <a:fld id="{FC312B83-B870-40D9-B697-12910EC6EC7F}" type="slidenum">
              <a:rPr lang="en-US" smtClean="0"/>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5" name="Picture Placeholder 4"/>
          <p:cNvSpPr>
            <a:spLocks noGrp="1"/>
          </p:cNvSpPr>
          <p:nvPr>
            <p:ph type="pic" sz="quarter" idx="11"/>
          </p:nvPr>
        </p:nvSpPr>
        <p:spPr>
          <a:xfrm>
            <a:off x="381135" y="2731933"/>
            <a:ext cx="3892550" cy="3289300"/>
          </a:xfrm>
        </p:spPr>
        <p:txBody>
          <a:bodyPr/>
          <a:lstStyle/>
          <a:p>
            <a:r>
              <a:rPr lang="en-US" dirty="0"/>
              <a:t>Click icon to add picture</a:t>
            </a:r>
          </a:p>
        </p:txBody>
      </p:sp>
    </p:spTree>
    <p:extLst>
      <p:ext uri="{BB962C8B-B14F-4D97-AF65-F5344CB8AC3E}">
        <p14:creationId xmlns:p14="http://schemas.microsoft.com/office/powerpoint/2010/main" val="35204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6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Headline and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92684" cy="997196"/>
          </a:xfrm>
        </p:spPr>
        <p:txBody>
          <a:bodyPr anchor="ctr"/>
          <a:lstStyle/>
          <a:p>
            <a:r>
              <a:rPr lang="en-US" dirty="0"/>
              <a:t>Click to add headline text</a:t>
            </a:r>
          </a:p>
        </p:txBody>
      </p:sp>
      <p:sp>
        <p:nvSpPr>
          <p:cNvPr id="9" name="Content Placeholder 2"/>
          <p:cNvSpPr>
            <a:spLocks noGrp="1"/>
          </p:cNvSpPr>
          <p:nvPr>
            <p:ph idx="1" hasCustomPrompt="1"/>
          </p:nvPr>
        </p:nvSpPr>
        <p:spPr>
          <a:xfrm>
            <a:off x="4538472" y="453789"/>
            <a:ext cx="7272528" cy="5567444"/>
          </a:xfrm>
        </p:spPr>
        <p:txBody>
          <a:bodyPr/>
          <a:lstStyle>
            <a:lvl1pPr>
              <a:lnSpc>
                <a:spcPct val="112000"/>
              </a:lnSpc>
              <a:defRPr sz="2400"/>
            </a:lvl1pPr>
            <a:lvl2pPr marL="685800" indent="-228600">
              <a:lnSpc>
                <a:spcPct val="112000"/>
              </a:lnSpc>
              <a:buFont typeface="Courier New" panose="02070309020205020404" pitchFamily="49" charset="0"/>
              <a:buChar char="o"/>
              <a:defRPr sz="2000"/>
            </a:lvl2pPr>
            <a:lvl3pPr>
              <a:lnSpc>
                <a:spcPct val="112000"/>
              </a:lnSpc>
              <a:defRPr sz="1800"/>
            </a:lvl3pPr>
            <a:lvl4pPr marL="1600200" indent="-228600">
              <a:lnSpc>
                <a:spcPct val="112000"/>
              </a:lnSpc>
              <a:buFont typeface="Courier New" panose="02070309020205020404" pitchFamily="49" charset="0"/>
              <a:buChar char="o"/>
              <a:defRPr sz="1600"/>
            </a:lvl4pPr>
            <a:lvl5pPr marL="2057400" indent="-228600">
              <a:lnSpc>
                <a:spcPct val="100000"/>
              </a:lnSpc>
              <a:buFont typeface="Arial" panose="020B0604020202020204" pitchFamily="34" charset="0"/>
              <a:buChar char="•"/>
              <a:defRPr/>
            </a:lvl5pPr>
          </a:lstStyle>
          <a:p>
            <a:pPr lvl="0"/>
            <a:r>
              <a:rPr lang="en-US" dirty="0"/>
              <a:t>Click to add first level bulleted text</a:t>
            </a:r>
          </a:p>
          <a:p>
            <a:pPr lvl="1"/>
            <a:r>
              <a:rPr lang="en-US" dirty="0"/>
              <a:t>Click to add second level bulleted text</a:t>
            </a:r>
          </a:p>
          <a:p>
            <a:pPr lvl="2"/>
            <a:r>
              <a:rPr lang="en-US" dirty="0"/>
              <a:t>Click to add third level bulleted text</a:t>
            </a:r>
          </a:p>
          <a:p>
            <a:pPr lvl="3"/>
            <a:r>
              <a:rPr lang="en-US" dirty="0"/>
              <a:t>Click to add fourth level bulleted text</a:t>
            </a:r>
          </a:p>
          <a:p>
            <a:pPr lvl="4"/>
            <a:r>
              <a:rPr lang="en-US" dirty="0"/>
              <a:t>Click to add fifth level bulleted text</a:t>
            </a:r>
          </a:p>
        </p:txBody>
      </p:sp>
      <p:sp>
        <p:nvSpPr>
          <p:cNvPr id="3" name="Slide Number Placeholder 2"/>
          <p:cNvSpPr>
            <a:spLocks noGrp="1"/>
          </p:cNvSpPr>
          <p:nvPr>
            <p:ph type="sldNum" sz="quarter" idx="10"/>
          </p:nvPr>
        </p:nvSpPr>
        <p:spPr/>
        <p:txBody>
          <a:bodyPr/>
          <a:lstStyle/>
          <a:p>
            <a:fld id="{FC312B83-B870-40D9-B697-12910EC6EC7F}" type="slidenum">
              <a:rPr lang="en-US" smtClean="0"/>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5" name="Picture Placeholder 4"/>
          <p:cNvSpPr>
            <a:spLocks noGrp="1"/>
          </p:cNvSpPr>
          <p:nvPr>
            <p:ph type="pic" sz="quarter" idx="11"/>
          </p:nvPr>
        </p:nvSpPr>
        <p:spPr>
          <a:xfrm>
            <a:off x="381135" y="2731933"/>
            <a:ext cx="3892550" cy="3289300"/>
          </a:xfrm>
        </p:spPr>
        <p:txBody>
          <a:bodyPr/>
          <a:lstStyle/>
          <a:p>
            <a:r>
              <a:rPr lang="en-US" dirty="0"/>
              <a:t>Click icon to add picture</a:t>
            </a:r>
          </a:p>
        </p:txBody>
      </p:sp>
    </p:spTree>
    <p:extLst>
      <p:ext uri="{BB962C8B-B14F-4D97-AF65-F5344CB8AC3E}">
        <p14:creationId xmlns:p14="http://schemas.microsoft.com/office/powerpoint/2010/main" val="244244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6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 3 columns">
    <p:spTree>
      <p:nvGrpSpPr>
        <p:cNvPr id="1" name=""/>
        <p:cNvGrpSpPr/>
        <p:nvPr/>
      </p:nvGrpSpPr>
      <p:grpSpPr>
        <a:xfrm>
          <a:off x="0" y="0"/>
          <a:ext cx="0" cy="0"/>
          <a:chOff x="0" y="0"/>
          <a:chExt cx="0" cy="0"/>
        </a:xfrm>
      </p:grpSpPr>
      <p:sp>
        <p:nvSpPr>
          <p:cNvPr id="3" name="Text Placeholder 11"/>
          <p:cNvSpPr>
            <a:spLocks noGrp="1"/>
          </p:cNvSpPr>
          <p:nvPr>
            <p:ph type="body" sz="quarter" idx="10"/>
          </p:nvPr>
        </p:nvSpPr>
        <p:spPr>
          <a:xfrm>
            <a:off x="304801" y="1379468"/>
            <a:ext cx="3681915" cy="2849819"/>
          </a:xfrm>
          <a:prstGeom prst="rect">
            <a:avLst/>
          </a:prstGeom>
        </p:spPr>
        <p:txBody>
          <a:bodyPr vert="horz"/>
          <a:lstStyle>
            <a:lvl1pPr marL="257175" indent="-257175">
              <a:lnSpc>
                <a:spcPct val="110000"/>
              </a:lnSpc>
              <a:buFont typeface="Arial"/>
              <a:buChar char="•"/>
              <a:defRPr sz="1800" b="0" baseline="0">
                <a:solidFill>
                  <a:schemeClr val="tx1">
                    <a:lumMod val="65000"/>
                    <a:lumOff val="35000"/>
                  </a:schemeClr>
                </a:solidFill>
                <a:latin typeface="ARial"/>
                <a:cs typeface="ARial"/>
              </a:defRPr>
            </a:lvl1pPr>
            <a:lvl2pPr>
              <a:defRPr sz="1500" b="0">
                <a:solidFill>
                  <a:schemeClr val="tx1">
                    <a:lumMod val="65000"/>
                    <a:lumOff val="35000"/>
                  </a:schemeClr>
                </a:solidFill>
                <a:latin typeface="Georgia"/>
                <a:cs typeface="Georgia"/>
              </a:defRPr>
            </a:lvl2pPr>
            <a:lvl3pPr>
              <a:defRPr sz="1350" b="0">
                <a:solidFill>
                  <a:schemeClr val="tx1">
                    <a:lumMod val="65000"/>
                    <a:lumOff val="35000"/>
                  </a:schemeClr>
                </a:solidFill>
                <a:latin typeface="Georgia"/>
                <a:cs typeface="Georgia"/>
              </a:defRPr>
            </a:lvl3pPr>
            <a:lvl4pPr>
              <a:defRPr sz="1200" b="0">
                <a:solidFill>
                  <a:schemeClr val="tx1">
                    <a:lumMod val="65000"/>
                    <a:lumOff val="35000"/>
                  </a:schemeClr>
                </a:solidFill>
                <a:latin typeface="Georgia"/>
                <a:cs typeface="Georgia"/>
              </a:defRPr>
            </a:lvl4pPr>
            <a:lvl5pPr>
              <a:defRPr sz="1200" b="0">
                <a:solidFill>
                  <a:schemeClr val="tx1">
                    <a:lumMod val="65000"/>
                    <a:lumOff val="35000"/>
                  </a:schemeClr>
                </a:solidFill>
                <a:latin typeface="Georgia"/>
                <a:cs typeface="Georgia"/>
              </a:defRPr>
            </a:lvl5pPr>
          </a:lstStyle>
          <a:p>
            <a:pPr lvl="0"/>
            <a:r>
              <a:rPr lang="en-US" dirty="0"/>
              <a:t>Click to edit Master text styles</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a:p>
            <a:pPr lvl="0"/>
            <a:endParaRPr lang="en-US" dirty="0"/>
          </a:p>
        </p:txBody>
      </p:sp>
      <p:sp>
        <p:nvSpPr>
          <p:cNvPr id="5" name="TextBox 4"/>
          <p:cNvSpPr txBox="1"/>
          <p:nvPr userDrawn="1"/>
        </p:nvSpPr>
        <p:spPr>
          <a:xfrm>
            <a:off x="13002114" y="1602531"/>
            <a:ext cx="184731" cy="300082"/>
          </a:xfrm>
          <a:prstGeom prst="rect">
            <a:avLst/>
          </a:prstGeom>
          <a:noFill/>
        </p:spPr>
        <p:txBody>
          <a:bodyPr wrap="none" rtlCol="0">
            <a:spAutoFit/>
          </a:bodyPr>
          <a:lstStyle/>
          <a:p>
            <a:pPr defTabSz="342900" fontAlgn="base">
              <a:spcBef>
                <a:spcPct val="0"/>
              </a:spcBef>
              <a:spcAft>
                <a:spcPct val="0"/>
              </a:spcAft>
            </a:pPr>
            <a:endParaRPr lang="en-US" sz="1350" dirty="0">
              <a:solidFill>
                <a:prstClr val="black"/>
              </a:solidFill>
            </a:endParaRPr>
          </a:p>
        </p:txBody>
      </p:sp>
      <p:sp>
        <p:nvSpPr>
          <p:cNvPr id="10" name="Slide Number Placeholder 5"/>
          <p:cNvSpPr>
            <a:spLocks noGrp="1"/>
          </p:cNvSpPr>
          <p:nvPr>
            <p:ph type="sldNum" sz="quarter" idx="4"/>
          </p:nvPr>
        </p:nvSpPr>
        <p:spPr>
          <a:xfrm>
            <a:off x="8940800" y="622760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fontAlgn="base">
              <a:spcBef>
                <a:spcPct val="0"/>
              </a:spcBef>
              <a:spcAft>
                <a:spcPct val="0"/>
              </a:spcAft>
            </a:pPr>
            <a:fld id="{2965B74D-C908-AA4D-BBBA-E0BEF921E9CF}" type="slidenum">
              <a:rPr lang="en-US" smtClean="0">
                <a:solidFill>
                  <a:prstClr val="black">
                    <a:tint val="75000"/>
                  </a:prstClr>
                </a:solidFill>
              </a:rPr>
              <a:pPr defTabSz="342900" fontAlgn="base">
                <a:spcBef>
                  <a:spcPct val="0"/>
                </a:spcBef>
                <a:spcAft>
                  <a:spcPct val="0"/>
                </a:spcAft>
              </a:pPr>
              <a:t>‹#›</a:t>
            </a:fld>
            <a:endParaRPr lang="en-US" dirty="0">
              <a:solidFill>
                <a:prstClr val="black">
                  <a:tint val="75000"/>
                </a:prstClr>
              </a:solidFill>
            </a:endParaRPr>
          </a:p>
        </p:txBody>
      </p:sp>
      <p:sp>
        <p:nvSpPr>
          <p:cNvPr id="11" name="Title 29"/>
          <p:cNvSpPr>
            <a:spLocks noGrp="1"/>
          </p:cNvSpPr>
          <p:nvPr>
            <p:ph type="title"/>
          </p:nvPr>
        </p:nvSpPr>
        <p:spPr>
          <a:xfrm>
            <a:off x="304800" y="609600"/>
            <a:ext cx="10643685" cy="290849"/>
          </a:xfrm>
          <a:prstGeom prst="rect">
            <a:avLst/>
          </a:prstGeom>
        </p:spPr>
        <p:txBody>
          <a:bodyPr vert="horz"/>
          <a:lstStyle>
            <a:lvl1pPr algn="l">
              <a:defRPr sz="2100">
                <a:solidFill>
                  <a:srgbClr val="FEB825"/>
                </a:solidFill>
                <a:latin typeface="Arial Black"/>
                <a:cs typeface="Arial Black"/>
              </a:defRPr>
            </a:lvl1pPr>
          </a:lstStyle>
          <a:p>
            <a:r>
              <a:rPr lang="en-US" dirty="0"/>
              <a:t>Click to edit Master title style</a:t>
            </a:r>
          </a:p>
        </p:txBody>
      </p:sp>
      <p:sp>
        <p:nvSpPr>
          <p:cNvPr id="7" name="Text Placeholder 11"/>
          <p:cNvSpPr>
            <a:spLocks noGrp="1"/>
          </p:cNvSpPr>
          <p:nvPr>
            <p:ph type="body" sz="quarter" idx="11"/>
          </p:nvPr>
        </p:nvSpPr>
        <p:spPr>
          <a:xfrm>
            <a:off x="4267201" y="1379468"/>
            <a:ext cx="3681915" cy="304699"/>
          </a:xfrm>
          <a:prstGeom prst="rect">
            <a:avLst/>
          </a:prstGeom>
        </p:spPr>
        <p:txBody>
          <a:bodyPr vert="horz"/>
          <a:lstStyle>
            <a:lvl1pPr marL="0" indent="0">
              <a:lnSpc>
                <a:spcPct val="110000"/>
              </a:lnSpc>
              <a:buNone/>
              <a:defRPr sz="1800" b="0" baseline="0">
                <a:solidFill>
                  <a:schemeClr val="tx1">
                    <a:lumMod val="65000"/>
                    <a:lumOff val="35000"/>
                  </a:schemeClr>
                </a:solidFill>
                <a:latin typeface="ARial"/>
                <a:cs typeface="ARial"/>
              </a:defRPr>
            </a:lvl1pPr>
            <a:lvl2pPr>
              <a:defRPr sz="1500" b="0">
                <a:solidFill>
                  <a:schemeClr val="tx1">
                    <a:lumMod val="65000"/>
                    <a:lumOff val="35000"/>
                  </a:schemeClr>
                </a:solidFill>
                <a:latin typeface="Georgia"/>
                <a:cs typeface="Georgia"/>
              </a:defRPr>
            </a:lvl2pPr>
            <a:lvl3pPr>
              <a:defRPr sz="1350" b="0">
                <a:solidFill>
                  <a:schemeClr val="tx1">
                    <a:lumMod val="65000"/>
                    <a:lumOff val="35000"/>
                  </a:schemeClr>
                </a:solidFill>
                <a:latin typeface="Georgia"/>
                <a:cs typeface="Georgia"/>
              </a:defRPr>
            </a:lvl3pPr>
            <a:lvl4pPr>
              <a:defRPr sz="1200" b="0">
                <a:solidFill>
                  <a:schemeClr val="tx1">
                    <a:lumMod val="65000"/>
                    <a:lumOff val="35000"/>
                  </a:schemeClr>
                </a:solidFill>
                <a:latin typeface="Georgia"/>
                <a:cs typeface="Georgia"/>
              </a:defRPr>
            </a:lvl4pPr>
            <a:lvl5pPr>
              <a:defRPr sz="1200" b="0">
                <a:solidFill>
                  <a:schemeClr val="tx1">
                    <a:lumMod val="65000"/>
                    <a:lumOff val="35000"/>
                  </a:schemeClr>
                </a:solidFill>
                <a:latin typeface="Georgia"/>
                <a:cs typeface="Georgia"/>
              </a:defRPr>
            </a:lvl5pPr>
          </a:lstStyle>
          <a:p>
            <a:pPr lvl="0"/>
            <a:r>
              <a:rPr lang="en-US" dirty="0"/>
              <a:t>Click to edit Master text styles</a:t>
            </a:r>
          </a:p>
        </p:txBody>
      </p:sp>
      <p:sp>
        <p:nvSpPr>
          <p:cNvPr id="8" name="Text Placeholder 11"/>
          <p:cNvSpPr>
            <a:spLocks noGrp="1"/>
          </p:cNvSpPr>
          <p:nvPr>
            <p:ph type="body" sz="quarter" idx="12"/>
          </p:nvPr>
        </p:nvSpPr>
        <p:spPr>
          <a:xfrm>
            <a:off x="8229601" y="1371600"/>
            <a:ext cx="3681915" cy="304699"/>
          </a:xfrm>
          <a:prstGeom prst="rect">
            <a:avLst/>
          </a:prstGeom>
        </p:spPr>
        <p:txBody>
          <a:bodyPr vert="horz"/>
          <a:lstStyle>
            <a:lvl1pPr marL="0" indent="0">
              <a:lnSpc>
                <a:spcPct val="110000"/>
              </a:lnSpc>
              <a:buNone/>
              <a:defRPr sz="1800" b="0" baseline="0">
                <a:solidFill>
                  <a:schemeClr val="tx1">
                    <a:lumMod val="65000"/>
                    <a:lumOff val="35000"/>
                  </a:schemeClr>
                </a:solidFill>
                <a:latin typeface="ARial"/>
                <a:cs typeface="ARial"/>
              </a:defRPr>
            </a:lvl1pPr>
            <a:lvl2pPr>
              <a:defRPr sz="1500" b="0">
                <a:solidFill>
                  <a:schemeClr val="tx1">
                    <a:lumMod val="65000"/>
                    <a:lumOff val="35000"/>
                  </a:schemeClr>
                </a:solidFill>
                <a:latin typeface="Georgia"/>
                <a:cs typeface="Georgia"/>
              </a:defRPr>
            </a:lvl2pPr>
            <a:lvl3pPr>
              <a:defRPr sz="1350" b="0">
                <a:solidFill>
                  <a:schemeClr val="tx1">
                    <a:lumMod val="65000"/>
                    <a:lumOff val="35000"/>
                  </a:schemeClr>
                </a:solidFill>
                <a:latin typeface="Georgia"/>
                <a:cs typeface="Georgia"/>
              </a:defRPr>
            </a:lvl3pPr>
            <a:lvl4pPr>
              <a:defRPr sz="1200" b="0">
                <a:solidFill>
                  <a:schemeClr val="tx1">
                    <a:lumMod val="65000"/>
                    <a:lumOff val="35000"/>
                  </a:schemeClr>
                </a:solidFill>
                <a:latin typeface="Georgia"/>
                <a:cs typeface="Georgia"/>
              </a:defRPr>
            </a:lvl4pPr>
            <a:lvl5pPr>
              <a:defRPr sz="1200" b="0">
                <a:solidFill>
                  <a:schemeClr val="tx1">
                    <a:lumMod val="65000"/>
                    <a:lumOff val="35000"/>
                  </a:schemeClr>
                </a:solidFill>
                <a:latin typeface="Georgia"/>
                <a:cs typeface="Georgia"/>
              </a:defRPr>
            </a:lvl5pPr>
          </a:lstStyle>
          <a:p>
            <a:pPr lvl="0"/>
            <a:r>
              <a:rPr lang="en-US" dirty="0"/>
              <a:t>Click to edit Master text styles</a:t>
            </a:r>
          </a:p>
        </p:txBody>
      </p:sp>
    </p:spTree>
    <p:extLst>
      <p:ext uri="{BB962C8B-B14F-4D97-AF65-F5344CB8AC3E}">
        <p14:creationId xmlns:p14="http://schemas.microsoft.com/office/powerpoint/2010/main" val="367220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86199" cy="997196"/>
          </a:xfrm>
        </p:spPr>
        <p:txBody>
          <a:bodyPr/>
          <a:lstStyle/>
          <a:p>
            <a:r>
              <a:rPr lang="en-US" dirty="0"/>
              <a:t>Click to add headline text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10"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
        <p:nvSpPr>
          <p:cNvPr id="12" name="Text Placeholder 2"/>
          <p:cNvSpPr>
            <a:spLocks noGrp="1"/>
          </p:cNvSpPr>
          <p:nvPr>
            <p:ph idx="1" hasCustomPrompt="1"/>
          </p:nvPr>
        </p:nvSpPr>
        <p:spPr>
          <a:xfrm>
            <a:off x="4533900" y="457200"/>
            <a:ext cx="7277100" cy="319255"/>
          </a:xfrm>
          <a:prstGeom prst="rect">
            <a:avLst/>
          </a:prstGeom>
        </p:spPr>
        <p:txBody>
          <a:bodyPr vert="horz" wrap="square" lIns="0" tIns="0" rIns="0" bIns="0" rtlCol="0" anchor="t" anchorCtr="0">
            <a:spAutoFit/>
          </a:bodyPr>
          <a:lstStyle>
            <a:lvl1pPr marL="0" indent="0">
              <a:buNone/>
              <a:defRPr/>
            </a:lvl1pPr>
          </a:lstStyle>
          <a:p>
            <a:pPr lvl="0"/>
            <a:r>
              <a:rPr lang="en-US" dirty="0"/>
              <a:t>Click to text</a:t>
            </a:r>
          </a:p>
        </p:txBody>
      </p:sp>
    </p:spTree>
    <p:extLst/>
  </p:cSld>
  <p:clrMapOvr>
    <a:masterClrMapping/>
  </p:clrMapOvr>
  <p:extLst mod="1">
    <p:ext uri="{DCECCB84-F9BA-43D5-87BE-67443E8EF086}">
      <p15:sldGuideLst xmlns:p15="http://schemas.microsoft.com/office/powerpoint/2012/main">
        <p15:guide id="1" pos="26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and Bullet Text w/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86199" cy="997196"/>
          </a:xfrm>
        </p:spPr>
        <p:txBody>
          <a:bodyPr/>
          <a:lstStyle/>
          <a:p>
            <a:r>
              <a:rPr lang="en-US" dirty="0"/>
              <a:t>Click to add headline text</a:t>
            </a:r>
          </a:p>
        </p:txBody>
      </p:sp>
      <p:sp>
        <p:nvSpPr>
          <p:cNvPr id="3" name="Content Placeholder 2"/>
          <p:cNvSpPr>
            <a:spLocks noGrp="1"/>
          </p:cNvSpPr>
          <p:nvPr>
            <p:ph idx="1" hasCustomPrompt="1"/>
          </p:nvPr>
        </p:nvSpPr>
        <p:spPr>
          <a:xfrm>
            <a:off x="4538472" y="2602259"/>
            <a:ext cx="7272528" cy="1661160"/>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500"/>
            </a:lvl4pPr>
            <a:lvl5pPr>
              <a:lnSpc>
                <a:spcPct val="100000"/>
              </a:lnSpc>
              <a:defRPr/>
            </a:lvl5pPr>
          </a:lstStyle>
          <a:p>
            <a:pPr lvl="0"/>
            <a:r>
              <a:rPr lang="en-US" dirty="0"/>
              <a:t>Click to add first level bulleted text</a:t>
            </a:r>
          </a:p>
          <a:p>
            <a:pPr lvl="1"/>
            <a:r>
              <a:rPr lang="en-US" dirty="0"/>
              <a:t>Click to add second level bulleted text</a:t>
            </a:r>
          </a:p>
          <a:p>
            <a:pPr lvl="2"/>
            <a:r>
              <a:rPr lang="en-US" dirty="0"/>
              <a:t>Click to add third level bulleted text</a:t>
            </a:r>
          </a:p>
          <a:p>
            <a:pPr lvl="3"/>
            <a:r>
              <a:rPr lang="en-US" dirty="0"/>
              <a:t>Click to add fourth level bulleted text</a:t>
            </a:r>
          </a:p>
          <a:p>
            <a:pPr lvl="4"/>
            <a:r>
              <a:rPr lang="en-US" dirty="0"/>
              <a:t>Click to add fifth level bulleted text</a:t>
            </a:r>
          </a:p>
        </p:txBody>
      </p:sp>
      <p:sp>
        <p:nvSpPr>
          <p:cNvPr id="5" name="Text Placeholder 4"/>
          <p:cNvSpPr>
            <a:spLocks noGrp="1"/>
          </p:cNvSpPr>
          <p:nvPr>
            <p:ph type="body" sz="quarter" idx="10" hasCustomPrompt="1"/>
          </p:nvPr>
        </p:nvSpPr>
        <p:spPr>
          <a:xfrm>
            <a:off x="4533900" y="457200"/>
            <a:ext cx="7658100" cy="960263"/>
          </a:xfrm>
          <a:solidFill>
            <a:srgbClr val="EDB111"/>
          </a:solidFill>
        </p:spPr>
        <p:txBody>
          <a:bodyPr lIns="365760" tIns="274320" rIns="274320" bIns="274320"/>
          <a:lstStyle>
            <a:lvl1pPr marL="0" indent="0">
              <a:lnSpc>
                <a:spcPct val="110000"/>
              </a:lnSpc>
              <a:buNone/>
              <a:defRPr sz="2400" b="1" spc="-50" baseline="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call out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10"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pos="26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 Bullet Text w/ Callout + 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86199" cy="997196"/>
          </a:xfrm>
        </p:spPr>
        <p:txBody>
          <a:bodyPr/>
          <a:lstStyle/>
          <a:p>
            <a:r>
              <a:rPr lang="en-US" dirty="0"/>
              <a:t>Click to add headline text</a:t>
            </a:r>
          </a:p>
        </p:txBody>
      </p:sp>
      <p:sp>
        <p:nvSpPr>
          <p:cNvPr id="5" name="Text Placeholder 4"/>
          <p:cNvSpPr>
            <a:spLocks noGrp="1"/>
          </p:cNvSpPr>
          <p:nvPr>
            <p:ph type="body" sz="quarter" idx="10" hasCustomPrompt="1"/>
          </p:nvPr>
        </p:nvSpPr>
        <p:spPr>
          <a:xfrm>
            <a:off x="4533900" y="457200"/>
            <a:ext cx="7658100" cy="960263"/>
          </a:xfrm>
          <a:solidFill>
            <a:srgbClr val="EDB111"/>
          </a:solidFill>
        </p:spPr>
        <p:txBody>
          <a:bodyPr lIns="365760" tIns="274320" rIns="274320" bIns="274320"/>
          <a:lstStyle>
            <a:lvl1pPr marL="0" indent="0">
              <a:lnSpc>
                <a:spcPct val="110000"/>
              </a:lnSpc>
              <a:buNone/>
              <a:defRPr sz="2400" b="1" spc="-50" baseline="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call out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9" name="Picture Placeholder 5"/>
          <p:cNvSpPr>
            <a:spLocks noGrp="1" noChangeAspect="1"/>
          </p:cNvSpPr>
          <p:nvPr>
            <p:ph type="pic" sz="quarter" idx="11" hasCustomPrompt="1"/>
          </p:nvPr>
        </p:nvSpPr>
        <p:spPr>
          <a:xfrm>
            <a:off x="1006965" y="3181051"/>
            <a:ext cx="2228850" cy="2224382"/>
          </a:xfrm>
        </p:spPr>
        <p:txBody>
          <a:bodyPr/>
          <a:lstStyle>
            <a:lvl1pPr marL="0" indent="0">
              <a:buNone/>
              <a:defRPr>
                <a:solidFill>
                  <a:schemeClr val="bg1">
                    <a:lumMod val="75000"/>
                  </a:schemeClr>
                </a:solidFill>
              </a:defRPr>
            </a:lvl1pPr>
          </a:lstStyle>
          <a:p>
            <a:r>
              <a:rPr lang="en-US" dirty="0"/>
              <a:t>Insert Icon</a:t>
            </a:r>
          </a:p>
        </p:txBody>
      </p:sp>
      <p:sp>
        <p:nvSpPr>
          <p:cNvPr id="11" name="Content Placeholder 2"/>
          <p:cNvSpPr>
            <a:spLocks noGrp="1"/>
          </p:cNvSpPr>
          <p:nvPr>
            <p:ph idx="1" hasCustomPrompt="1"/>
          </p:nvPr>
        </p:nvSpPr>
        <p:spPr>
          <a:xfrm>
            <a:off x="4538472" y="2602259"/>
            <a:ext cx="7272528" cy="1661160"/>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500"/>
            </a:lvl4pPr>
            <a:lvl5pPr>
              <a:lnSpc>
                <a:spcPct val="100000"/>
              </a:lnSpc>
              <a:defRPr/>
            </a:lvl5pPr>
          </a:lstStyle>
          <a:p>
            <a:pPr lvl="0"/>
            <a:r>
              <a:rPr lang="en-US" dirty="0"/>
              <a:t>Click to add first level bulleted text</a:t>
            </a:r>
          </a:p>
          <a:p>
            <a:pPr lvl="1"/>
            <a:r>
              <a:rPr lang="en-US" dirty="0"/>
              <a:t>Click to add second level bulleted text</a:t>
            </a:r>
          </a:p>
          <a:p>
            <a:pPr lvl="2"/>
            <a:r>
              <a:rPr lang="en-US" dirty="0"/>
              <a:t>Click to add third level bulleted text</a:t>
            </a:r>
          </a:p>
          <a:p>
            <a:pPr lvl="3"/>
            <a:r>
              <a:rPr lang="en-US" dirty="0"/>
              <a:t>Click to add fourth level bulleted text</a:t>
            </a:r>
          </a:p>
          <a:p>
            <a:pPr lvl="4"/>
            <a:r>
              <a:rPr lang="en-US" dirty="0"/>
              <a:t>Click to add fifth level bulleted text</a:t>
            </a:r>
          </a:p>
        </p:txBody>
      </p:sp>
      <p:sp>
        <p:nvSpPr>
          <p:cNvPr id="12"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pos="26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nd Bullet Text w/ Horizonta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86199" cy="997196"/>
          </a:xfrm>
        </p:spPr>
        <p:txBody>
          <a:bodyPr/>
          <a:lstStyle/>
          <a:p>
            <a:r>
              <a:rPr lang="en-US" dirty="0"/>
              <a:t>Click to add headline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10" name="Picture Placeholder 5"/>
          <p:cNvSpPr>
            <a:spLocks noGrp="1"/>
          </p:cNvSpPr>
          <p:nvPr>
            <p:ph type="pic" sz="quarter" idx="11" hasCustomPrompt="1"/>
          </p:nvPr>
        </p:nvSpPr>
        <p:spPr>
          <a:xfrm>
            <a:off x="381000" y="2366128"/>
            <a:ext cx="11430000" cy="3073138"/>
          </a:xfrm>
        </p:spPr>
        <p:txBody>
          <a:bodyPr anchor="ctr" anchorCtr="0"/>
          <a:lstStyle>
            <a:lvl1pPr marL="0" indent="0" algn="ctr">
              <a:buNone/>
              <a:defRPr>
                <a:solidFill>
                  <a:schemeClr val="bg1">
                    <a:lumMod val="75000"/>
                  </a:schemeClr>
                </a:solidFill>
              </a:defRPr>
            </a:lvl1pPr>
          </a:lstStyle>
          <a:p>
            <a:r>
              <a:rPr lang="en-US" dirty="0"/>
              <a:t>Insert photo or graphic</a:t>
            </a:r>
          </a:p>
        </p:txBody>
      </p:sp>
      <p:sp>
        <p:nvSpPr>
          <p:cNvPr id="13"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
        <p:nvSpPr>
          <p:cNvPr id="14" name="Content Placeholder 2"/>
          <p:cNvSpPr>
            <a:spLocks noGrp="1"/>
          </p:cNvSpPr>
          <p:nvPr>
            <p:ph idx="1" hasCustomPrompt="1"/>
          </p:nvPr>
        </p:nvSpPr>
        <p:spPr>
          <a:xfrm>
            <a:off x="4538472" y="453790"/>
            <a:ext cx="7272528" cy="1661160"/>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500"/>
            </a:lvl4pPr>
            <a:lvl5pPr>
              <a:lnSpc>
                <a:spcPct val="100000"/>
              </a:lnSpc>
              <a:defRPr/>
            </a:lvl5pPr>
          </a:lstStyle>
          <a:p>
            <a:pPr lvl="0"/>
            <a:r>
              <a:rPr lang="en-US" dirty="0"/>
              <a:t>Click to add first level bulleted text</a:t>
            </a:r>
          </a:p>
          <a:p>
            <a:pPr lvl="1"/>
            <a:r>
              <a:rPr lang="en-US" dirty="0"/>
              <a:t>Click to add second level bulleted text</a:t>
            </a:r>
          </a:p>
          <a:p>
            <a:pPr lvl="2"/>
            <a:r>
              <a:rPr lang="en-US" dirty="0"/>
              <a:t>Click to add third level bulleted text</a:t>
            </a:r>
          </a:p>
          <a:p>
            <a:pPr lvl="3"/>
            <a:r>
              <a:rPr lang="en-US" dirty="0"/>
              <a:t>Click to add fourth level bulleted text</a:t>
            </a:r>
          </a:p>
          <a:p>
            <a:pPr lvl="4"/>
            <a:r>
              <a:rPr lang="en-US" dirty="0"/>
              <a:t>Click to add fifth level bulleted text</a:t>
            </a:r>
          </a:p>
        </p:txBody>
      </p:sp>
    </p:spTree>
    <p:extLst/>
  </p:cSld>
  <p:clrMapOvr>
    <a:masterClrMapping/>
  </p:clrMapOvr>
  <p:extLst mod="1">
    <p:ext uri="{DCECCB84-F9BA-43D5-87BE-67443E8EF086}">
      <p15:sldGuideLst xmlns:p15="http://schemas.microsoft.com/office/powerpoint/2012/main">
        <p15:guide id="1" pos="26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nd Text w/ Horizonta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86199" cy="997196"/>
          </a:xfrm>
        </p:spPr>
        <p:txBody>
          <a:bodyPr/>
          <a:lstStyle/>
          <a:p>
            <a:r>
              <a:rPr lang="en-US" dirty="0"/>
              <a:t>Click to add headline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11" name="Picture Placeholder 5"/>
          <p:cNvSpPr>
            <a:spLocks noGrp="1"/>
          </p:cNvSpPr>
          <p:nvPr>
            <p:ph type="pic" sz="quarter" idx="11" hasCustomPrompt="1"/>
          </p:nvPr>
        </p:nvSpPr>
        <p:spPr>
          <a:xfrm>
            <a:off x="381000" y="2007909"/>
            <a:ext cx="11430000" cy="3515901"/>
          </a:xfrm>
        </p:spPr>
        <p:txBody>
          <a:bodyPr anchor="ctr" anchorCtr="0"/>
          <a:lstStyle>
            <a:lvl1pPr marL="0" indent="0" algn="ctr">
              <a:buNone/>
              <a:defRPr>
                <a:solidFill>
                  <a:schemeClr val="bg1">
                    <a:lumMod val="75000"/>
                  </a:schemeClr>
                </a:solidFill>
              </a:defRPr>
            </a:lvl1pPr>
          </a:lstStyle>
          <a:p>
            <a:r>
              <a:rPr lang="en-US" dirty="0"/>
              <a:t>Insert photo or graphic</a:t>
            </a:r>
          </a:p>
        </p:txBody>
      </p:sp>
      <p:sp>
        <p:nvSpPr>
          <p:cNvPr id="9"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
        <p:nvSpPr>
          <p:cNvPr id="12" name="Text Placeholder 2"/>
          <p:cNvSpPr>
            <a:spLocks noGrp="1"/>
          </p:cNvSpPr>
          <p:nvPr>
            <p:ph idx="1" hasCustomPrompt="1"/>
          </p:nvPr>
        </p:nvSpPr>
        <p:spPr>
          <a:xfrm>
            <a:off x="4533900" y="457200"/>
            <a:ext cx="7277100" cy="276999"/>
          </a:xfrm>
          <a:prstGeom prst="rect">
            <a:avLst/>
          </a:prstGeom>
        </p:spPr>
        <p:txBody>
          <a:bodyPr vert="horz" wrap="square" lIns="0" tIns="0" rIns="0" bIns="0" rtlCol="0" anchor="t" anchorCtr="0">
            <a:spAutoFit/>
          </a:bodyPr>
          <a:lstStyle>
            <a:lvl1pPr marL="0" indent="0">
              <a:buNone/>
              <a:defRPr/>
            </a:lvl1pPr>
          </a:lstStyle>
          <a:p>
            <a:pPr lvl="0"/>
            <a:r>
              <a:rPr lang="en-US" dirty="0"/>
              <a:t>Click to add text</a:t>
            </a:r>
          </a:p>
        </p:txBody>
      </p:sp>
    </p:spTree>
    <p:extLst/>
  </p:cSld>
  <p:clrMapOvr>
    <a:masterClrMapping/>
  </p:clrMapOvr>
  <p:extLst mod="1">
    <p:ext uri="{DCECCB84-F9BA-43D5-87BE-67443E8EF086}">
      <p15:sldGuideLst xmlns:p15="http://schemas.microsoft.com/office/powerpoint/2012/main">
        <p15:guide id="1" pos="26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and Bullet Text w/ 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86199" cy="997196"/>
          </a:xfrm>
        </p:spPr>
        <p:txBody>
          <a:bodyPr/>
          <a:lstStyle/>
          <a:p>
            <a:r>
              <a:rPr lang="en-US" dirty="0"/>
              <a:t>Click to add headline text</a:t>
            </a:r>
          </a:p>
        </p:txBody>
      </p:sp>
      <p:sp>
        <p:nvSpPr>
          <p:cNvPr id="10" name="Picture Placeholder 5"/>
          <p:cNvSpPr>
            <a:spLocks noGrp="1" noChangeAspect="1"/>
          </p:cNvSpPr>
          <p:nvPr>
            <p:ph type="pic" sz="quarter" idx="10" hasCustomPrompt="1"/>
          </p:nvPr>
        </p:nvSpPr>
        <p:spPr>
          <a:xfrm>
            <a:off x="1006965" y="3181051"/>
            <a:ext cx="2228850" cy="2224382"/>
          </a:xfrm>
        </p:spPr>
        <p:txBody>
          <a:bodyPr/>
          <a:lstStyle>
            <a:lvl1pPr marL="0" indent="0">
              <a:buNone/>
              <a:defRPr>
                <a:solidFill>
                  <a:schemeClr val="bg1">
                    <a:lumMod val="75000"/>
                  </a:schemeClr>
                </a:solidFill>
              </a:defRPr>
            </a:lvl1pPr>
          </a:lstStyle>
          <a:p>
            <a:r>
              <a:rPr lang="en-US" dirty="0"/>
              <a:t>Insert Icon</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9"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
        <p:nvSpPr>
          <p:cNvPr id="11" name="Content Placeholder 2"/>
          <p:cNvSpPr>
            <a:spLocks noGrp="1"/>
          </p:cNvSpPr>
          <p:nvPr>
            <p:ph idx="1" hasCustomPrompt="1"/>
          </p:nvPr>
        </p:nvSpPr>
        <p:spPr>
          <a:xfrm>
            <a:off x="4538472" y="453790"/>
            <a:ext cx="7272528" cy="1661160"/>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500"/>
            </a:lvl4pPr>
            <a:lvl5pPr>
              <a:lnSpc>
                <a:spcPct val="100000"/>
              </a:lnSpc>
              <a:defRPr/>
            </a:lvl5pPr>
          </a:lstStyle>
          <a:p>
            <a:pPr lvl="0"/>
            <a:r>
              <a:rPr lang="en-US" dirty="0"/>
              <a:t>Click to add first level bulleted text</a:t>
            </a:r>
          </a:p>
          <a:p>
            <a:pPr lvl="1"/>
            <a:r>
              <a:rPr lang="en-US" dirty="0"/>
              <a:t>Click to add second level bulleted text</a:t>
            </a:r>
          </a:p>
          <a:p>
            <a:pPr lvl="2"/>
            <a:r>
              <a:rPr lang="en-US" dirty="0"/>
              <a:t>Click to add third level bulleted text</a:t>
            </a:r>
          </a:p>
          <a:p>
            <a:pPr lvl="3"/>
            <a:r>
              <a:rPr lang="en-US" dirty="0"/>
              <a:t>Click to add fourth level bulleted text</a:t>
            </a:r>
          </a:p>
          <a:p>
            <a:pPr lvl="4"/>
            <a:r>
              <a:rPr lang="en-US" dirty="0"/>
              <a:t>Click to add fifth level bulleted text</a:t>
            </a:r>
          </a:p>
        </p:txBody>
      </p:sp>
    </p:spTree>
    <p:extLst/>
  </p:cSld>
  <p:clrMapOvr>
    <a:masterClrMapping/>
  </p:clrMapOvr>
  <p:extLst mod="1">
    <p:ext uri="{DCECCB84-F9BA-43D5-87BE-67443E8EF086}">
      <p15:sldGuideLst xmlns:p15="http://schemas.microsoft.com/office/powerpoint/2012/main">
        <p15:guide id="1" pos="26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and Text w/ 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1" y="457200"/>
            <a:ext cx="3886199" cy="997196"/>
          </a:xfrm>
        </p:spPr>
        <p:txBody>
          <a:bodyPr/>
          <a:lstStyle/>
          <a:p>
            <a:r>
              <a:rPr lang="en-US" dirty="0"/>
              <a:t>Click to add headline text</a:t>
            </a:r>
          </a:p>
        </p:txBody>
      </p:sp>
      <p:sp>
        <p:nvSpPr>
          <p:cNvPr id="12" name="Picture Placeholder 5"/>
          <p:cNvSpPr>
            <a:spLocks noGrp="1" noChangeAspect="1"/>
          </p:cNvSpPr>
          <p:nvPr>
            <p:ph type="pic" sz="quarter" idx="10" hasCustomPrompt="1"/>
          </p:nvPr>
        </p:nvSpPr>
        <p:spPr>
          <a:xfrm>
            <a:off x="1006965" y="3181051"/>
            <a:ext cx="2228850" cy="2224382"/>
          </a:xfrm>
        </p:spPr>
        <p:txBody>
          <a:bodyPr/>
          <a:lstStyle>
            <a:lvl1pPr marL="0" indent="0">
              <a:buNone/>
              <a:defRPr>
                <a:solidFill>
                  <a:schemeClr val="bg1">
                    <a:lumMod val="75000"/>
                  </a:schemeClr>
                </a:solidFill>
              </a:defRPr>
            </a:lvl1pPr>
          </a:lstStyle>
          <a:p>
            <a:r>
              <a:rPr lang="en-US" dirty="0"/>
              <a:t>Insert Icon</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
        <p:nvSpPr>
          <p:cNvPr id="10"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
        <p:nvSpPr>
          <p:cNvPr id="11" name="Text Placeholder 2"/>
          <p:cNvSpPr>
            <a:spLocks noGrp="1"/>
          </p:cNvSpPr>
          <p:nvPr>
            <p:ph idx="1" hasCustomPrompt="1"/>
          </p:nvPr>
        </p:nvSpPr>
        <p:spPr>
          <a:xfrm>
            <a:off x="4533900" y="457200"/>
            <a:ext cx="7277100" cy="276999"/>
          </a:xfrm>
          <a:prstGeom prst="rect">
            <a:avLst/>
          </a:prstGeom>
        </p:spPr>
        <p:txBody>
          <a:bodyPr vert="horz" wrap="square" lIns="0" tIns="0" rIns="0" bIns="0" rtlCol="0" anchor="t" anchorCtr="0">
            <a:spAutoFit/>
          </a:bodyPr>
          <a:lstStyle>
            <a:lvl1pPr marL="0" indent="0">
              <a:buNone/>
              <a:defRPr/>
            </a:lvl1pPr>
          </a:lstStyle>
          <a:p>
            <a:pPr lvl="0"/>
            <a:r>
              <a:rPr lang="en-US" dirty="0"/>
              <a:t>Click to add text</a:t>
            </a:r>
          </a:p>
        </p:txBody>
      </p:sp>
    </p:spTree>
    <p:extLst/>
  </p:cSld>
  <p:clrMapOvr>
    <a:masterClrMapping/>
  </p:clrMapOvr>
  <p:extLst mod="1">
    <p:ext uri="{DCECCB84-F9BA-43D5-87BE-67443E8EF086}">
      <p15:sldGuideLst xmlns:p15="http://schemas.microsoft.com/office/powerpoint/2012/main">
        <p15:guide id="1" pos="26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362700"/>
            <a:ext cx="12192000" cy="495300"/>
          </a:xfrm>
          <a:prstGeom prst="rect">
            <a:avLst/>
          </a:prstGeom>
          <a:solidFill>
            <a:srgbClr val="001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457200"/>
            <a:ext cx="3874698" cy="997196"/>
          </a:xfrm>
          <a:prstGeom prst="rect">
            <a:avLst/>
          </a:prstGeom>
        </p:spPr>
        <p:txBody>
          <a:bodyPr vert="horz" wrap="square" lIns="0" tIns="0" rIns="0" bIns="0" rtlCol="0" anchor="t" anchorCtr="0">
            <a:spAutoFit/>
          </a:bodyPr>
          <a:lstStyle/>
          <a:p>
            <a:r>
              <a:rPr lang="en-US" dirty="0"/>
              <a:t>Click to add headline text</a:t>
            </a:r>
          </a:p>
        </p:txBody>
      </p:sp>
      <p:sp>
        <p:nvSpPr>
          <p:cNvPr id="3" name="Text Placeholder 2"/>
          <p:cNvSpPr>
            <a:spLocks noGrp="1"/>
          </p:cNvSpPr>
          <p:nvPr>
            <p:ph type="body" idx="1"/>
          </p:nvPr>
        </p:nvSpPr>
        <p:spPr>
          <a:xfrm>
            <a:off x="4533900" y="457200"/>
            <a:ext cx="7277100" cy="1699824"/>
          </a:xfrm>
          <a:prstGeom prst="rect">
            <a:avLst/>
          </a:prstGeom>
        </p:spPr>
        <p:txBody>
          <a:bodyPr vert="horz" wrap="square" lIns="0" tIns="0" rIns="0" bIns="0" rtlCol="0" anchor="t" anchorCtr="0">
            <a:spAutoFit/>
          </a:bodyPr>
          <a:lstStyle/>
          <a:p>
            <a:pPr lvl="0"/>
            <a:r>
              <a:rPr lang="en-US" dirty="0"/>
              <a:t>Click to add first level bulleted text</a:t>
            </a:r>
          </a:p>
          <a:p>
            <a:pPr lvl="1"/>
            <a:r>
              <a:rPr lang="en-US" dirty="0"/>
              <a:t>Click to add second level bulleted text</a:t>
            </a:r>
          </a:p>
          <a:p>
            <a:pPr lvl="2"/>
            <a:r>
              <a:rPr lang="en-US" dirty="0"/>
              <a:t>Click to add third level bulleted text</a:t>
            </a:r>
          </a:p>
          <a:p>
            <a:pPr lvl="3"/>
            <a:r>
              <a:rPr lang="en-US" dirty="0"/>
              <a:t>Click to add fourth level bulleted text</a:t>
            </a:r>
          </a:p>
          <a:p>
            <a:pPr lvl="4"/>
            <a:r>
              <a:rPr lang="en-US" dirty="0"/>
              <a:t>Click to add fifth level bulleted text</a:t>
            </a:r>
          </a:p>
        </p:txBody>
      </p:sp>
      <p:pic>
        <p:nvPicPr>
          <p:cNvPr id="8" name="Picture 7"/>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215898" y="6449366"/>
            <a:ext cx="4505720" cy="442951"/>
          </a:xfrm>
          <a:prstGeom prst="rect">
            <a:avLst/>
          </a:prstGeom>
        </p:spPr>
      </p:pic>
      <p:sp>
        <p:nvSpPr>
          <p:cNvPr id="10"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1364208427"/>
      </p:ext>
    </p:extLst>
  </p:cSld>
  <p:clrMap bg1="lt1" tx1="dk1" bg2="lt2" tx2="dk2" accent1="accent1" accent2="accent2" accent3="accent3" accent4="accent4" accent5="accent5" accent6="accent6" hlink="hlink" folHlink="folHlink"/>
  <p:sldLayoutIdLst>
    <p:sldLayoutId id="2147483674" r:id="rId1"/>
    <p:sldLayoutId id="2147483660" r:id="rId2"/>
    <p:sldLayoutId id="2147483661" r:id="rId3"/>
    <p:sldLayoutId id="2147483668" r:id="rId4"/>
    <p:sldLayoutId id="2147483673" r:id="rId5"/>
    <p:sldLayoutId id="2147483665" r:id="rId6"/>
    <p:sldLayoutId id="2147483666" r:id="rId7"/>
    <p:sldLayoutId id="2147483663" r:id="rId8"/>
    <p:sldLayoutId id="2147483664" r:id="rId9"/>
    <p:sldLayoutId id="2147483662" r:id="rId10"/>
    <p:sldLayoutId id="2147483667" r:id="rId11"/>
    <p:sldLayoutId id="2147483677" r:id="rId12"/>
    <p:sldLayoutId id="2147483670" r:id="rId13"/>
    <p:sldLayoutId id="2147483671" r:id="rId14"/>
    <p:sldLayoutId id="2147483676" r:id="rId15"/>
    <p:sldLayoutId id="2147483675" r:id="rId16"/>
    <p:sldLayoutId id="2147483669" r:id="rId17"/>
    <p:sldLayoutId id="2147483651" r:id="rId18"/>
    <p:sldLayoutId id="2147483672" r:id="rId19"/>
    <p:sldLayoutId id="2147483679" r:id="rId20"/>
    <p:sldLayoutId id="2147483680" r:id="rId21"/>
    <p:sldLayoutId id="2147483681" r:id="rId22"/>
    <p:sldLayoutId id="2147483682" r:id="rId23"/>
    <p:sldLayoutId id="2147483685" r:id="rId24"/>
  </p:sldLayoutIdLst>
  <p:hf hdr="0" ftr="0" dt="0"/>
  <p:txStyles>
    <p:titleStyle>
      <a:lvl1pPr algn="l" defTabSz="914400" rtl="0" eaLnBrk="1" latinLnBrk="0" hangingPunct="1">
        <a:lnSpc>
          <a:spcPct val="90000"/>
        </a:lnSpc>
        <a:spcBef>
          <a:spcPct val="0"/>
        </a:spcBef>
        <a:buNone/>
        <a:defRPr sz="3600" b="1" i="0" kern="1200" spc="-100" baseline="0">
          <a:solidFill>
            <a:schemeClr val="tx1">
              <a:lumMod val="75000"/>
              <a:lumOff val="25000"/>
            </a:schemeClr>
          </a:solidFill>
          <a:latin typeface="Arial" charset="0"/>
          <a:ea typeface="Arial" charset="0"/>
          <a:cs typeface="Arial" charset="0"/>
        </a:defRPr>
      </a:lvl1pPr>
    </p:titleStyle>
    <p:bodyStyle>
      <a:lvl1pPr marL="228600" indent="-228600" algn="l" defTabSz="914400" rtl="0" eaLnBrk="1" latinLnBrk="0" hangingPunct="1">
        <a:lnSpc>
          <a:spcPct val="113000"/>
        </a:lnSpc>
        <a:spcBef>
          <a:spcPts val="1200"/>
        </a:spcBef>
        <a:buFont typeface="Arial"/>
        <a:buChar char="•"/>
        <a:defRPr sz="2000" b="0" i="0" kern="120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113000"/>
        </a:lnSpc>
        <a:spcBef>
          <a:spcPts val="500"/>
        </a:spcBef>
        <a:buClrTx/>
        <a:buSzPct val="100000"/>
        <a:buFont typeface="Wingdings" charset="2"/>
        <a:buChar char="§"/>
        <a:defRPr sz="1800" b="0" i="0" kern="1200" baseline="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lnSpc>
          <a:spcPct val="113000"/>
        </a:lnSpc>
        <a:spcBef>
          <a:spcPts val="500"/>
        </a:spcBef>
        <a:buClrTx/>
        <a:buSzPct val="100000"/>
        <a:buFont typeface="Arial" charset="0"/>
        <a:buChar char="•"/>
        <a:defRPr sz="1600" b="0" i="0" kern="1200" baseline="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lnSpc>
          <a:spcPct val="113000"/>
        </a:lnSpc>
        <a:spcBef>
          <a:spcPts val="500"/>
        </a:spcBef>
        <a:buClrTx/>
        <a:buFont typeface="Wingdings" charset="2"/>
        <a:buChar char="§"/>
        <a:defRPr sz="1500" b="0" i="0" kern="1200" baseline="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lnSpc>
          <a:spcPct val="113000"/>
        </a:lnSpc>
        <a:spcBef>
          <a:spcPts val="500"/>
        </a:spcBef>
        <a:buSzPct val="90000"/>
        <a:buFont typeface="Courier New" charset="0"/>
        <a:buChar char="o"/>
        <a:defRPr sz="1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40">
          <p15:clr>
            <a:srgbClr val="F26B43"/>
          </p15:clr>
        </p15:guide>
        <p15:guide id="2" pos="7440">
          <p15:clr>
            <a:srgbClr val="F26B43"/>
          </p15:clr>
        </p15:guide>
        <p15:guide id="3" orient="horz" pos="288">
          <p15:clr>
            <a:srgbClr val="F26B43"/>
          </p15:clr>
        </p15:guide>
        <p15:guide id="4" orient="horz" pos="1104">
          <p15:clr>
            <a:srgbClr val="F26B43"/>
          </p15:clr>
        </p15:guide>
        <p15:guide id="5" orient="horz" pos="4008">
          <p15:clr>
            <a:srgbClr val="F26B43"/>
          </p15:clr>
        </p15:guide>
        <p15:guide id="6" pos="2856">
          <p15:clr>
            <a:srgbClr val="F26B43"/>
          </p15:clr>
        </p15:guide>
        <p15:guide id="7" orient="horz" userDrawn="1">
          <p15:clr>
            <a:srgbClr val="F26B43"/>
          </p15:clr>
        </p15:guide>
        <p15:guide id="8" orient="horz" pos="20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sa.fmcsa.dot.gov/safetyplann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sa.fmcsa.dot.gov/YourRole/MotorCarriers"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csa.fmcsa.dot.gov/safetyplanner/" TargetMode="External"/><Relationship Id="rId5" Type="http://schemas.openxmlformats.org/officeDocument/2006/relationships/hyperlink" Target="https://safer.fmcsa.dot.gov/AutoPin/index.xhtml" TargetMode="External"/><Relationship Id="rId4" Type="http://schemas.openxmlformats.org/officeDocument/2006/relationships/hyperlink" Target="https://ai.fmcsa.dot.gov/SM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sa.fmcsa.dot.gov/CSA_Feedback.aspx"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s://www.fmcsa.dot.gov/mission/field-offi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ai.fmcsa.dot.gov/SMS/Home/SMSToCrash.aspx"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33800" y="5470148"/>
            <a:ext cx="7085422" cy="892552"/>
          </a:xfrm>
        </p:spPr>
        <p:txBody>
          <a:bodyPr>
            <a:spAutoFit/>
          </a:bodyPr>
          <a:lstStyle/>
          <a:p>
            <a:r>
              <a:rPr lang="en-US" dirty="0"/>
              <a:t>January 2019</a:t>
            </a:r>
          </a:p>
          <a:p>
            <a:endParaRPr lang="en-US" dirty="0"/>
          </a:p>
        </p:txBody>
      </p:sp>
      <p:sp>
        <p:nvSpPr>
          <p:cNvPr id="4" name="Text Placeholder 3"/>
          <p:cNvSpPr>
            <a:spLocks noGrp="1"/>
          </p:cNvSpPr>
          <p:nvPr>
            <p:ph type="body" sz="quarter" idx="12"/>
          </p:nvPr>
        </p:nvSpPr>
        <p:spPr>
          <a:xfrm>
            <a:off x="3733800" y="4122746"/>
            <a:ext cx="8280099" cy="1091068"/>
          </a:xfrm>
        </p:spPr>
        <p:txBody>
          <a:bodyPr wrap="square">
            <a:spAutoFit/>
          </a:bodyPr>
          <a:lstStyle/>
          <a:p>
            <a:pPr lvl="0">
              <a:spcBef>
                <a:spcPts val="0"/>
              </a:spcBef>
            </a:pPr>
            <a:r>
              <a:rPr lang="en-US" sz="3100" dirty="0"/>
              <a:t>CSA National Safety Interventions Rollout</a:t>
            </a:r>
          </a:p>
          <a:p>
            <a:pPr lvl="0">
              <a:lnSpc>
                <a:spcPct val="100000"/>
              </a:lnSpc>
              <a:spcBef>
                <a:spcPts val="0"/>
              </a:spcBef>
            </a:pPr>
            <a:r>
              <a:rPr lang="en-US" sz="4300" dirty="0"/>
              <a:t>Update on Carrier Investigations </a:t>
            </a:r>
          </a:p>
        </p:txBody>
      </p:sp>
    </p:spTree>
    <p:extLst>
      <p:ext uri="{BB962C8B-B14F-4D97-AF65-F5344CB8AC3E}">
        <p14:creationId xmlns:p14="http://schemas.microsoft.com/office/powerpoint/2010/main" val="139855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2"/>
            <a:ext cx="4157472" cy="1495794"/>
          </a:xfrm>
        </p:spPr>
        <p:txBody>
          <a:bodyPr/>
          <a:lstStyle/>
          <a:p>
            <a:r>
              <a:rPr lang="en-US" dirty="0"/>
              <a:t>Increased efficiencies, increased safety</a:t>
            </a:r>
          </a:p>
        </p:txBody>
      </p:sp>
      <p:sp>
        <p:nvSpPr>
          <p:cNvPr id="4" name="Slide Number Placeholder 3"/>
          <p:cNvSpPr>
            <a:spLocks noGrp="1"/>
          </p:cNvSpPr>
          <p:nvPr>
            <p:ph type="sldNum" sz="quarter" idx="10"/>
          </p:nvPr>
        </p:nvSpPr>
        <p:spPr/>
        <p:txBody>
          <a:bodyPr/>
          <a:lstStyle/>
          <a:p>
            <a:fld id="{FC312B83-B870-40D9-B697-12910EC6EC7F}" type="slidenum">
              <a:rPr lang="en-US" smtClean="0"/>
              <a:t>10</a:t>
            </a:fld>
            <a:endParaRPr lang="en-US" dirty="0"/>
          </a:p>
        </p:txBody>
      </p:sp>
      <p:sp>
        <p:nvSpPr>
          <p:cNvPr id="6" name="Content Placeholder 2">
            <a:extLst>
              <a:ext uri="{FF2B5EF4-FFF2-40B4-BE49-F238E27FC236}">
                <a16:creationId xmlns="" xmlns:a16="http://schemas.microsoft.com/office/drawing/2014/main" id="{BAD11478-DE09-4A76-8D1F-FC6B3AD0AB48}"/>
              </a:ext>
            </a:extLst>
          </p:cNvPr>
          <p:cNvSpPr txBox="1">
            <a:spLocks/>
          </p:cNvSpPr>
          <p:nvPr/>
        </p:nvSpPr>
        <p:spPr>
          <a:xfrm>
            <a:off x="4538472" y="453789"/>
            <a:ext cx="7653528" cy="5733108"/>
          </a:xfrm>
          <a:prstGeom prst="rect">
            <a:avLst/>
          </a:prstGeom>
        </p:spPr>
        <p:txBody>
          <a:bodyPr vert="horz" wrap="square" lIns="0" tIns="0" rIns="0" bIns="0" rtlCol="0" anchor="t" anchorCtr="0">
            <a:spAutoFit/>
          </a:bodyPr>
          <a:lstStyle>
            <a:lvl1pPr marL="228600" indent="-228600" algn="l" defTabSz="914400" rtl="0" eaLnBrk="1" latinLnBrk="0" hangingPunct="1">
              <a:lnSpc>
                <a:spcPct val="112000"/>
              </a:lnSpc>
              <a:spcBef>
                <a:spcPts val="1200"/>
              </a:spcBef>
              <a:buFont typeface="Arial"/>
              <a:buChar char="•"/>
              <a:defRPr sz="2400" b="0" i="0" kern="120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112000"/>
              </a:lnSpc>
              <a:spcBef>
                <a:spcPts val="500"/>
              </a:spcBef>
              <a:buClrTx/>
              <a:buSzPct val="100000"/>
              <a:buFont typeface="Courier New" panose="02070309020205020404" pitchFamily="49" charset="0"/>
              <a:buChar char="o"/>
              <a:defRPr sz="2000" b="0" i="0" kern="1200" baseline="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lnSpc>
                <a:spcPct val="112000"/>
              </a:lnSpc>
              <a:spcBef>
                <a:spcPts val="500"/>
              </a:spcBef>
              <a:buClrTx/>
              <a:buSzPct val="100000"/>
              <a:buFont typeface="Arial" charset="0"/>
              <a:buChar char="•"/>
              <a:defRPr sz="1800" b="0" i="0" kern="1200" baseline="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lnSpc>
                <a:spcPct val="112000"/>
              </a:lnSpc>
              <a:spcBef>
                <a:spcPts val="500"/>
              </a:spcBef>
              <a:buClrTx/>
              <a:buFont typeface="Courier New" panose="02070309020205020404" pitchFamily="49" charset="0"/>
              <a:buChar char="o"/>
              <a:defRPr sz="1600" b="0" i="0" kern="1200" baseline="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lnSpc>
                <a:spcPct val="100000"/>
              </a:lnSpc>
              <a:spcBef>
                <a:spcPts val="500"/>
              </a:spcBef>
              <a:buSzPct val="90000"/>
              <a:buFont typeface="Arial" panose="020B0604020202020204" pitchFamily="34" charset="0"/>
              <a:buChar char="•"/>
              <a:defRPr sz="1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Limit company downtime: </a:t>
            </a:r>
            <a:r>
              <a:rPr lang="en-US" dirty="0"/>
              <a:t>On-time uploads and carrier responsiveness streamline the </a:t>
            </a:r>
            <a:r>
              <a:rPr lang="en-US" dirty="0" smtClean="0"/>
              <a:t>investigation process</a:t>
            </a:r>
            <a:r>
              <a:rPr lang="en-US" dirty="0"/>
              <a:t>. </a:t>
            </a:r>
          </a:p>
          <a:p>
            <a:r>
              <a:rPr lang="en-US" b="1" dirty="0"/>
              <a:t>Flexible and convenient: </a:t>
            </a:r>
            <a:r>
              <a:rPr lang="en-US" dirty="0"/>
              <a:t>Documents can be collected and submitted at any time.</a:t>
            </a:r>
          </a:p>
          <a:p>
            <a:r>
              <a:rPr lang="en-US" b="1" dirty="0"/>
              <a:t>Easy to use: </a:t>
            </a:r>
            <a:r>
              <a:rPr lang="en-US" dirty="0"/>
              <a:t>Instructions are simple, and carriers   and Safety </a:t>
            </a:r>
            <a:r>
              <a:rPr lang="en-US" dirty="0" smtClean="0"/>
              <a:t>Investigators </a:t>
            </a:r>
            <a:r>
              <a:rPr lang="en-US" dirty="0"/>
              <a:t>can view documents online.</a:t>
            </a:r>
          </a:p>
          <a:p>
            <a:r>
              <a:rPr lang="en-US" b="1" dirty="0"/>
              <a:t>Opportunity for collaboration: </a:t>
            </a:r>
            <a:r>
              <a:rPr lang="en-US" dirty="0"/>
              <a:t>Cooperating carriers receive important input to improve compliance.</a:t>
            </a:r>
          </a:p>
          <a:p>
            <a:r>
              <a:rPr lang="en-US" b="1" dirty="0"/>
              <a:t>Efficiency leads to improved safety: </a:t>
            </a:r>
            <a:r>
              <a:rPr lang="en-US" dirty="0"/>
              <a:t>For every     100 investigations, 14 crashes are prevented.</a:t>
            </a:r>
          </a:p>
          <a:p>
            <a:pPr marL="0" indent="0">
              <a:buNone/>
            </a:pPr>
            <a:endParaRPr lang="en-US" dirty="0"/>
          </a:p>
        </p:txBody>
      </p:sp>
      <p:pic>
        <p:nvPicPr>
          <p:cNvPr id="11" name="Picture 10">
            <a:extLst>
              <a:ext uri="{FF2B5EF4-FFF2-40B4-BE49-F238E27FC236}">
                <a16:creationId xmlns="" xmlns:a16="http://schemas.microsoft.com/office/drawing/2014/main" id="{9BDE5B59-ECBD-984D-A3D5-50A5F08C98E7}"/>
              </a:ext>
            </a:extLst>
          </p:cNvPr>
          <p:cNvPicPr>
            <a:picLocks noChangeAspect="1"/>
          </p:cNvPicPr>
          <p:nvPr/>
        </p:nvPicPr>
        <p:blipFill>
          <a:blip r:embed="rId3"/>
          <a:stretch>
            <a:fillRect/>
          </a:stretch>
        </p:blipFill>
        <p:spPr>
          <a:xfrm>
            <a:off x="694479" y="2768313"/>
            <a:ext cx="2639029" cy="2639029"/>
          </a:xfrm>
          <a:prstGeom prst="rect">
            <a:avLst/>
          </a:prstGeom>
        </p:spPr>
      </p:pic>
      <p:sp>
        <p:nvSpPr>
          <p:cNvPr id="7" name="Rectangle 6">
            <a:extLst>
              <a:ext uri="{FF2B5EF4-FFF2-40B4-BE49-F238E27FC236}">
                <a16:creationId xmlns="" xmlns:a16="http://schemas.microsoft.com/office/drawing/2014/main" id="{03CA9713-9A25-D74E-B26C-377F868ECF67}"/>
              </a:ext>
            </a:extLst>
          </p:cNvPr>
          <p:cNvSpPr/>
          <p:nvPr/>
        </p:nvSpPr>
        <p:spPr>
          <a:xfrm>
            <a:off x="0" y="457202"/>
            <a:ext cx="215898" cy="898186"/>
          </a:xfrm>
          <a:prstGeom prst="rect">
            <a:avLst/>
          </a:prstGeom>
          <a:solidFill>
            <a:srgbClr val="ED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84521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8" y="457200"/>
            <a:ext cx="3886201" cy="2492990"/>
          </a:xfrm>
        </p:spPr>
        <p:txBody>
          <a:bodyPr/>
          <a:lstStyle/>
          <a:p>
            <a:r>
              <a:rPr lang="en-US" dirty="0"/>
              <a:t>New online guide helps you strengthen your safety record</a:t>
            </a:r>
            <a:br>
              <a:rPr lang="en-US" dirty="0"/>
            </a:br>
            <a:endParaRPr lang="en-US" dirty="0"/>
          </a:p>
        </p:txBody>
      </p:sp>
      <p:sp>
        <p:nvSpPr>
          <p:cNvPr id="3" name="Slide Number Placeholder 2"/>
          <p:cNvSpPr>
            <a:spLocks noGrp="1"/>
          </p:cNvSpPr>
          <p:nvPr>
            <p:ph type="sldNum" sz="quarter" idx="4"/>
          </p:nvPr>
        </p:nvSpPr>
        <p:spPr/>
        <p:txBody>
          <a:bodyPr/>
          <a:lstStyle/>
          <a:p>
            <a:fld id="{A01475F6-15BF-E945-87A6-683076D41687}" type="slidenum">
              <a:rPr lang="en-US" smtClean="0"/>
              <a:pPr/>
              <a:t>11</a:t>
            </a:fld>
            <a:endParaRPr lang="en-US" dirty="0"/>
          </a:p>
        </p:txBody>
      </p:sp>
      <p:pic>
        <p:nvPicPr>
          <p:cNvPr id="5" name="Content Placeholder 4"/>
          <p:cNvPicPr>
            <a:picLocks noGrp="1"/>
          </p:cNvPicPr>
          <p:nvPr>
            <p:ph idx="1"/>
          </p:nvPr>
        </p:nvPicPr>
        <p:blipFill rotWithShape="1">
          <a:blip r:embed="rId3" cstate="print">
            <a:extLst>
              <a:ext uri="{28A0092B-C50C-407E-A947-70E740481C1C}">
                <a14:useLocalDpi xmlns:a14="http://schemas.microsoft.com/office/drawing/2010/main" val="0"/>
              </a:ext>
            </a:extLst>
          </a:blip>
          <a:srcRect l="16805" t="11363" r="18056" b="31818"/>
          <a:stretch/>
        </p:blipFill>
        <p:spPr bwMode="auto">
          <a:xfrm>
            <a:off x="4533901" y="468775"/>
            <a:ext cx="7503612" cy="3802283"/>
          </a:xfrm>
          <a:prstGeom prst="rect">
            <a:avLst/>
          </a:prstGeom>
          <a:ln>
            <a:noFill/>
          </a:ln>
          <a:extLst>
            <a:ext uri="{53640926-AAD7-44D8-BBD7-CCE9431645EC}">
              <a14:shadowObscured xmlns:a14="http://schemas.microsoft.com/office/drawing/2010/main"/>
            </a:ext>
          </a:extLst>
        </p:spPr>
      </p:pic>
      <p:sp>
        <p:nvSpPr>
          <p:cNvPr id="8" name="Content Placeholder 3">
            <a:extLst>
              <a:ext uri="{FF2B5EF4-FFF2-40B4-BE49-F238E27FC236}">
                <a16:creationId xmlns="" xmlns:a16="http://schemas.microsoft.com/office/drawing/2014/main" id="{DDE51B75-DF56-497B-9E9B-43745363288D}"/>
              </a:ext>
            </a:extLst>
          </p:cNvPr>
          <p:cNvSpPr txBox="1">
            <a:spLocks/>
          </p:cNvSpPr>
          <p:nvPr/>
        </p:nvSpPr>
        <p:spPr>
          <a:xfrm>
            <a:off x="381000" y="2752966"/>
            <a:ext cx="4818529" cy="3479094"/>
          </a:xfrm>
          <a:prstGeom prst="rect">
            <a:avLst/>
          </a:prstGeom>
        </p:spPr>
        <p:txBody>
          <a:bodyPr vert="horz" wrap="square" lIns="0" tIns="0" rIns="0" bIns="0" rtlCol="0" anchor="t" anchorCtr="0">
            <a:spAutoFit/>
          </a:bodyPr>
          <a:lstStyle>
            <a:lvl1pPr marL="228600" indent="-228600" algn="l" defTabSz="914400" rtl="0" eaLnBrk="1" latinLnBrk="0" hangingPunct="1">
              <a:lnSpc>
                <a:spcPct val="112000"/>
              </a:lnSpc>
              <a:spcBef>
                <a:spcPts val="1200"/>
              </a:spcBef>
              <a:buFont typeface="Arial"/>
              <a:buChar char="•"/>
              <a:defRPr sz="2000" b="0" i="0" kern="120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112000"/>
              </a:lnSpc>
              <a:spcBef>
                <a:spcPts val="500"/>
              </a:spcBef>
              <a:buClrTx/>
              <a:buSzPct val="100000"/>
              <a:buFont typeface="Wingdings" charset="2"/>
              <a:buChar char="§"/>
              <a:defRPr sz="1800" b="0" i="0" kern="1200" baseline="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lnSpc>
                <a:spcPct val="112000"/>
              </a:lnSpc>
              <a:spcBef>
                <a:spcPts val="500"/>
              </a:spcBef>
              <a:buClrTx/>
              <a:buSzPct val="100000"/>
              <a:buFont typeface="Arial" charset="0"/>
              <a:buChar char="•"/>
              <a:defRPr sz="1600" b="0" i="0" kern="1200" baseline="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lnSpc>
                <a:spcPct val="112000"/>
              </a:lnSpc>
              <a:spcBef>
                <a:spcPts val="500"/>
              </a:spcBef>
              <a:buClrTx/>
              <a:buFont typeface="Wingdings" charset="2"/>
              <a:buChar char="§"/>
              <a:defRPr sz="1500" b="0" i="0" kern="1200" baseline="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lnSpc>
                <a:spcPct val="100000"/>
              </a:lnSpc>
              <a:spcBef>
                <a:spcPts val="500"/>
              </a:spcBef>
              <a:buSzPct val="90000"/>
              <a:buFont typeface="Courier New" charset="0"/>
              <a:buChar char="o"/>
              <a:defRPr sz="1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t>FMCSA’s new Motor Carrier </a:t>
            </a:r>
            <a:r>
              <a:rPr lang="en-US" dirty="0" smtClean="0"/>
              <a:t>                      Safety </a:t>
            </a:r>
            <a:r>
              <a:rPr lang="en-US" dirty="0"/>
              <a:t>Planner makes it easy to understand safety rules and </a:t>
            </a:r>
            <a:r>
              <a:rPr lang="en-US" dirty="0" smtClean="0"/>
              <a:t>                       regulations</a:t>
            </a:r>
            <a:r>
              <a:rPr lang="en-US" dirty="0"/>
              <a:t>, keeping the Nation’s highways safer for everyone.</a:t>
            </a:r>
          </a:p>
          <a:p>
            <a:pPr>
              <a:buFont typeface="Wingdings" panose="05000000000000000000" pitchFamily="2" charset="2"/>
              <a:buChar char="ü"/>
            </a:pPr>
            <a:r>
              <a:rPr lang="en-US" dirty="0"/>
              <a:t> </a:t>
            </a:r>
            <a:r>
              <a:rPr lang="en-US" dirty="0" smtClean="0"/>
              <a:t>Visit the Planner homepage to                        get started. </a:t>
            </a:r>
            <a:r>
              <a:rPr lang="en-US" dirty="0" smtClean="0">
                <a:hlinkClick r:id="rId4"/>
              </a:rPr>
              <a:t>https</a:t>
            </a:r>
            <a:r>
              <a:rPr lang="en-US" dirty="0">
                <a:hlinkClick r:id="rId4"/>
              </a:rPr>
              <a:t>://csa.fmcsa.dot.gov/safetyplanner</a:t>
            </a:r>
            <a:r>
              <a:rPr lang="en-US" dirty="0" smtClean="0">
                <a:hlinkClick r:id="rId4"/>
              </a:rPr>
              <a:t>/</a:t>
            </a:r>
            <a:endParaRPr lang="en-US" dirty="0"/>
          </a:p>
          <a:p>
            <a:pPr>
              <a:buFont typeface="Wingdings" panose="05000000000000000000" pitchFamily="2" charset="2"/>
              <a:buChar char="ü"/>
            </a:pPr>
            <a:endParaRPr lang="en-US" sz="2400" dirty="0"/>
          </a:p>
        </p:txBody>
      </p:sp>
      <p:sp>
        <p:nvSpPr>
          <p:cNvPr id="11" name="Rectangle 10">
            <a:extLst>
              <a:ext uri="{FF2B5EF4-FFF2-40B4-BE49-F238E27FC236}">
                <a16:creationId xmlns="" xmlns:a16="http://schemas.microsoft.com/office/drawing/2014/main" id="{03CA9713-9A25-D74E-B26C-377F868ECF67}"/>
              </a:ext>
            </a:extLst>
          </p:cNvPr>
          <p:cNvSpPr/>
          <p:nvPr/>
        </p:nvSpPr>
        <p:spPr>
          <a:xfrm>
            <a:off x="0" y="457202"/>
            <a:ext cx="215898" cy="898186"/>
          </a:xfrm>
          <a:prstGeom prst="rect">
            <a:avLst/>
          </a:prstGeom>
          <a:solidFill>
            <a:srgbClr val="ED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
        <p:nvSpPr>
          <p:cNvPr id="7" name="TextBox 6">
            <a:extLst>
              <a:ext uri="{FF2B5EF4-FFF2-40B4-BE49-F238E27FC236}">
                <a16:creationId xmlns="" xmlns:a16="http://schemas.microsoft.com/office/drawing/2014/main" id="{23816CAC-96AA-43C4-8337-38CBEA5300F7}"/>
              </a:ext>
            </a:extLst>
          </p:cNvPr>
          <p:cNvSpPr txBox="1"/>
          <p:nvPr/>
        </p:nvSpPr>
        <p:spPr>
          <a:xfrm>
            <a:off x="4440848" y="4351027"/>
            <a:ext cx="4882445" cy="369332"/>
          </a:xfrm>
          <a:prstGeom prst="rect">
            <a:avLst/>
          </a:prstGeom>
          <a:noFill/>
        </p:spPr>
        <p:txBody>
          <a:bodyPr wrap="square" rtlCol="0">
            <a:spAutoFit/>
          </a:bodyPr>
          <a:lstStyle/>
          <a:p>
            <a:r>
              <a:rPr lang="en-US" b="1" dirty="0" smtClean="0"/>
              <a:t>Motor Carrier Safety Planner Homepage </a:t>
            </a:r>
            <a:endParaRPr lang="en-US" b="1" dirty="0"/>
          </a:p>
        </p:txBody>
      </p:sp>
    </p:spTree>
    <p:extLst>
      <p:ext uri="{BB962C8B-B14F-4D97-AF65-F5344CB8AC3E}">
        <p14:creationId xmlns:p14="http://schemas.microsoft.com/office/powerpoint/2010/main" val="236412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8876"/>
            <a:ext cx="3989627" cy="1495794"/>
          </a:xfrm>
        </p:spPr>
        <p:txBody>
          <a:bodyPr/>
          <a:lstStyle/>
          <a:p>
            <a:r>
              <a:rPr lang="en-US" dirty="0"/>
              <a:t>Safety compliance makes good business sense</a:t>
            </a:r>
          </a:p>
        </p:txBody>
      </p:sp>
      <p:sp>
        <p:nvSpPr>
          <p:cNvPr id="3" name="Slide Number Placeholder 2"/>
          <p:cNvSpPr>
            <a:spLocks noGrp="1"/>
          </p:cNvSpPr>
          <p:nvPr>
            <p:ph type="sldNum" sz="quarter" idx="4"/>
          </p:nvPr>
        </p:nvSpPr>
        <p:spPr/>
        <p:txBody>
          <a:bodyPr/>
          <a:lstStyle/>
          <a:p>
            <a:fld id="{A01475F6-15BF-E945-87A6-683076D41687}" type="slidenum">
              <a:rPr lang="en-US" smtClean="0"/>
              <a:pPr/>
              <a:t>12</a:t>
            </a:fld>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3472" t="9388" r="15582" b="11089"/>
          <a:stretch/>
        </p:blipFill>
        <p:spPr bwMode="auto">
          <a:xfrm>
            <a:off x="4535729" y="457199"/>
            <a:ext cx="7392146" cy="5006145"/>
          </a:xfrm>
          <a:prstGeom prst="rect">
            <a:avLst/>
          </a:prstGeom>
          <a:ln>
            <a:solidFill>
              <a:schemeClr val="bg1">
                <a:lumMod val="65000"/>
              </a:schemeClr>
            </a:solidFill>
          </a:ln>
          <a:extLst>
            <a:ext uri="{53640926-AAD7-44D8-BBD7-CCE9431645EC}">
              <a14:shadowObscured xmlns:a14="http://schemas.microsoft.com/office/drawing/2010/main"/>
            </a:ext>
          </a:extLst>
        </p:spPr>
      </p:pic>
      <p:sp>
        <p:nvSpPr>
          <p:cNvPr id="7" name="Content Placeholder 3">
            <a:extLst>
              <a:ext uri="{FF2B5EF4-FFF2-40B4-BE49-F238E27FC236}">
                <a16:creationId xmlns="" xmlns:a16="http://schemas.microsoft.com/office/drawing/2014/main" id="{DDE51B75-DF56-497B-9E9B-43745363288D}"/>
              </a:ext>
            </a:extLst>
          </p:cNvPr>
          <p:cNvSpPr txBox="1">
            <a:spLocks/>
          </p:cNvSpPr>
          <p:nvPr/>
        </p:nvSpPr>
        <p:spPr>
          <a:xfrm>
            <a:off x="401879" y="2189340"/>
            <a:ext cx="4051299" cy="4225709"/>
          </a:xfrm>
          <a:prstGeom prst="rect">
            <a:avLst/>
          </a:prstGeom>
        </p:spPr>
        <p:txBody>
          <a:bodyPr vert="horz" wrap="square" lIns="0" tIns="0" rIns="0" bIns="0" rtlCol="0" anchor="t" anchorCtr="0">
            <a:spAutoFit/>
          </a:bodyPr>
          <a:lstStyle>
            <a:lvl1pPr marL="228600" indent="-228600" algn="l" defTabSz="914400" rtl="0" eaLnBrk="1" latinLnBrk="0" hangingPunct="1">
              <a:lnSpc>
                <a:spcPct val="112000"/>
              </a:lnSpc>
              <a:spcBef>
                <a:spcPts val="1200"/>
              </a:spcBef>
              <a:buFont typeface="Arial"/>
              <a:buChar char="•"/>
              <a:defRPr sz="2000" b="0" i="0" kern="120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112000"/>
              </a:lnSpc>
              <a:spcBef>
                <a:spcPts val="500"/>
              </a:spcBef>
              <a:buClrTx/>
              <a:buSzPct val="100000"/>
              <a:buFont typeface="Wingdings" charset="2"/>
              <a:buChar char="§"/>
              <a:defRPr sz="1800" b="0" i="0" kern="1200" baseline="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lnSpc>
                <a:spcPct val="112000"/>
              </a:lnSpc>
              <a:spcBef>
                <a:spcPts val="500"/>
              </a:spcBef>
              <a:buClrTx/>
              <a:buSzPct val="100000"/>
              <a:buFont typeface="Arial" charset="0"/>
              <a:buChar char="•"/>
              <a:defRPr sz="1600" b="0" i="0" kern="1200" baseline="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lnSpc>
                <a:spcPct val="112000"/>
              </a:lnSpc>
              <a:spcBef>
                <a:spcPts val="500"/>
              </a:spcBef>
              <a:buClrTx/>
              <a:buFont typeface="Wingdings" charset="2"/>
              <a:buChar char="§"/>
              <a:defRPr sz="1500" b="0" i="0" kern="1200" baseline="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lnSpc>
                <a:spcPct val="100000"/>
              </a:lnSpc>
              <a:spcBef>
                <a:spcPts val="500"/>
              </a:spcBef>
              <a:buSzPct val="90000"/>
              <a:buFont typeface="Courier New" charset="0"/>
              <a:buChar char="o"/>
              <a:defRPr sz="1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t>Raise awareness about safety compliance at your workplace with easy-to-read content in a user-friendly online format.</a:t>
            </a:r>
          </a:p>
          <a:p>
            <a:pPr>
              <a:buFont typeface="Wingdings" panose="05000000000000000000" pitchFamily="2" charset="2"/>
              <a:buChar char="ü"/>
            </a:pPr>
            <a:r>
              <a:rPr lang="en-US" dirty="0"/>
              <a:t>Use the new Planner to tailor information to your team’s safety compliance information needs.</a:t>
            </a:r>
          </a:p>
          <a:p>
            <a:pPr>
              <a:buFont typeface="Wingdings" panose="05000000000000000000" pitchFamily="2" charset="2"/>
              <a:buChar char="ü"/>
            </a:pPr>
            <a:r>
              <a:rPr lang="en-US" dirty="0"/>
              <a:t>Customize the Planner to support and meet your company’s safety performance improvement goals.</a:t>
            </a:r>
          </a:p>
          <a:p>
            <a:pPr>
              <a:buFont typeface="Wingdings" panose="05000000000000000000" pitchFamily="2" charset="2"/>
              <a:buChar char="ü"/>
            </a:pPr>
            <a:endParaRPr lang="en-US" dirty="0"/>
          </a:p>
        </p:txBody>
      </p:sp>
      <p:sp>
        <p:nvSpPr>
          <p:cNvPr id="8" name="Rectangle 7">
            <a:extLst>
              <a:ext uri="{FF2B5EF4-FFF2-40B4-BE49-F238E27FC236}">
                <a16:creationId xmlns="" xmlns:a16="http://schemas.microsoft.com/office/drawing/2014/main" id="{03CA9713-9A25-D74E-B26C-377F868ECF67}"/>
              </a:ext>
            </a:extLst>
          </p:cNvPr>
          <p:cNvSpPr/>
          <p:nvPr/>
        </p:nvSpPr>
        <p:spPr>
          <a:xfrm>
            <a:off x="0" y="457202"/>
            <a:ext cx="215898" cy="898186"/>
          </a:xfrm>
          <a:prstGeom prst="rect">
            <a:avLst/>
          </a:prstGeom>
          <a:solidFill>
            <a:srgbClr val="ED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
        <p:nvSpPr>
          <p:cNvPr id="9" name="TextBox 8">
            <a:extLst>
              <a:ext uri="{FF2B5EF4-FFF2-40B4-BE49-F238E27FC236}">
                <a16:creationId xmlns="" xmlns:a16="http://schemas.microsoft.com/office/drawing/2014/main" id="{23816CAC-96AA-43C4-8337-38CBEA5300F7}"/>
              </a:ext>
            </a:extLst>
          </p:cNvPr>
          <p:cNvSpPr txBox="1"/>
          <p:nvPr/>
        </p:nvSpPr>
        <p:spPr>
          <a:xfrm>
            <a:off x="4440848" y="5569864"/>
            <a:ext cx="6298870" cy="369332"/>
          </a:xfrm>
          <a:prstGeom prst="rect">
            <a:avLst/>
          </a:prstGeom>
          <a:noFill/>
        </p:spPr>
        <p:txBody>
          <a:bodyPr wrap="square" rtlCol="0">
            <a:spAutoFit/>
          </a:bodyPr>
          <a:lstStyle/>
          <a:p>
            <a:r>
              <a:rPr lang="en-US" b="1" dirty="0" smtClean="0"/>
              <a:t>Motor Carrier Safety Planner Customizable Dashboard </a:t>
            </a:r>
            <a:endParaRPr lang="en-US" b="1" dirty="0"/>
          </a:p>
        </p:txBody>
      </p:sp>
    </p:spTree>
    <p:extLst>
      <p:ext uri="{BB962C8B-B14F-4D97-AF65-F5344CB8AC3E}">
        <p14:creationId xmlns:p14="http://schemas.microsoft.com/office/powerpoint/2010/main" val="386030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2" y="457200"/>
            <a:ext cx="3886196" cy="1495794"/>
          </a:xfrm>
        </p:spPr>
        <p:txBody>
          <a:bodyPr/>
          <a:lstStyle/>
          <a:p>
            <a:r>
              <a:rPr lang="en-US" dirty="0"/>
              <a:t>Make safety Job 1 with these simple steps</a:t>
            </a:r>
          </a:p>
        </p:txBody>
      </p:sp>
      <p:sp>
        <p:nvSpPr>
          <p:cNvPr id="3" name="Slide Number Placeholder 2"/>
          <p:cNvSpPr>
            <a:spLocks noGrp="1"/>
          </p:cNvSpPr>
          <p:nvPr>
            <p:ph type="sldNum" sz="quarter" idx="4"/>
          </p:nvPr>
        </p:nvSpPr>
        <p:spPr>
          <a:xfrm>
            <a:off x="8940602" y="6415049"/>
            <a:ext cx="2986825" cy="365125"/>
          </a:xfrm>
        </p:spPr>
        <p:txBody>
          <a:bodyPr/>
          <a:lstStyle/>
          <a:p>
            <a:pPr defTabSz="342900" fontAlgn="base">
              <a:spcBef>
                <a:spcPct val="0"/>
              </a:spcBef>
              <a:spcAft>
                <a:spcPct val="0"/>
              </a:spcAft>
            </a:pPr>
            <a:fld id="{2965B74D-C908-AA4D-BBBA-E0BEF921E9CF}" type="slidenum">
              <a:rPr lang="en-US" smtClean="0"/>
              <a:pPr defTabSz="342900" fontAlgn="base">
                <a:spcBef>
                  <a:spcPct val="0"/>
                </a:spcBef>
                <a:spcAft>
                  <a:spcPct val="0"/>
                </a:spcAft>
              </a:pPr>
              <a:t>13</a:t>
            </a:fld>
            <a:endParaRPr lang="en-US" dirty="0"/>
          </a:p>
        </p:txBody>
      </p:sp>
      <p:sp>
        <p:nvSpPr>
          <p:cNvPr id="7" name="TextBox 6"/>
          <p:cNvSpPr txBox="1"/>
          <p:nvPr/>
        </p:nvSpPr>
        <p:spPr>
          <a:xfrm>
            <a:off x="4533901" y="457200"/>
            <a:ext cx="7658100" cy="6617196"/>
          </a:xfrm>
          <a:prstGeom prst="rect">
            <a:avLst/>
          </a:prstGeom>
          <a:noFill/>
        </p:spPr>
        <p:txBody>
          <a:bodyPr wrap="square" rtlCol="0">
            <a:spAutoFit/>
          </a:bodyPr>
          <a:lstStyle/>
          <a:p>
            <a:pPr marL="342900" indent="-342900">
              <a:spcAft>
                <a:spcPts val="2400"/>
              </a:spcAft>
              <a:buFont typeface="Arial" panose="020B0604020202020204" pitchFamily="34" charset="0"/>
              <a:buChar char="•"/>
            </a:pPr>
            <a:r>
              <a:rPr lang="en-US" sz="2400" b="1" dirty="0">
                <a:solidFill>
                  <a:schemeClr val="tx1">
                    <a:lumMod val="75000"/>
                    <a:lumOff val="25000"/>
                  </a:schemeClr>
                </a:solidFill>
              </a:rPr>
              <a:t>Learn more about CSA</a:t>
            </a:r>
            <a:r>
              <a:rPr lang="en-US" sz="2400" dirty="0">
                <a:solidFill>
                  <a:schemeClr val="tx1">
                    <a:lumMod val="75000"/>
                    <a:lumOff val="25000"/>
                  </a:schemeClr>
                </a:solidFill>
              </a:rPr>
              <a:t/>
            </a:r>
            <a:br>
              <a:rPr lang="en-US" sz="2400" dirty="0">
                <a:solidFill>
                  <a:schemeClr val="tx1">
                    <a:lumMod val="75000"/>
                    <a:lumOff val="25000"/>
                  </a:schemeClr>
                </a:solidFill>
              </a:rPr>
            </a:br>
            <a:r>
              <a:rPr lang="en-US" sz="2400" dirty="0">
                <a:solidFill>
                  <a:schemeClr val="tx1">
                    <a:lumMod val="75000"/>
                    <a:lumOff val="25000"/>
                  </a:schemeClr>
                </a:solidFill>
                <a:hlinkClick r:id="rId3"/>
              </a:rPr>
              <a:t>https://csa.fmcsa.dot.gov/YourRole/MotorCarriers</a:t>
            </a:r>
            <a:endParaRPr lang="en-US" sz="2400" dirty="0">
              <a:solidFill>
                <a:schemeClr val="tx1">
                  <a:lumMod val="75000"/>
                  <a:lumOff val="25000"/>
                </a:schemeClr>
              </a:solidFill>
            </a:endParaRPr>
          </a:p>
          <a:p>
            <a:pPr marL="342900" indent="-342900">
              <a:buFont typeface="Arial" panose="020B0604020202020204" pitchFamily="34" charset="0"/>
              <a:buChar char="•"/>
            </a:pPr>
            <a:r>
              <a:rPr lang="en-US" sz="2400" b="1" dirty="0">
                <a:solidFill>
                  <a:schemeClr val="tx1">
                    <a:lumMod val="75000"/>
                    <a:lumOff val="25000"/>
                  </a:schemeClr>
                </a:solidFill>
              </a:rPr>
              <a:t>Visit SMS, and log in to use the SMS Carrier Dashboard</a:t>
            </a:r>
          </a:p>
          <a:p>
            <a:r>
              <a:rPr lang="en-US" sz="2400" dirty="0">
                <a:solidFill>
                  <a:schemeClr val="tx1">
                    <a:lumMod val="75000"/>
                    <a:lumOff val="25000"/>
                  </a:schemeClr>
                </a:solidFill>
              </a:rPr>
              <a:t>    </a:t>
            </a:r>
            <a:r>
              <a:rPr lang="en-US" sz="2400" dirty="0">
                <a:solidFill>
                  <a:schemeClr val="tx1">
                    <a:lumMod val="75000"/>
                    <a:lumOff val="25000"/>
                  </a:schemeClr>
                </a:solidFill>
                <a:hlinkClick r:id="rId4"/>
              </a:rPr>
              <a:t>https://ai.fmcsa.dot.gov/SMS</a:t>
            </a:r>
            <a:r>
              <a:rPr lang="en-US" sz="2400" dirty="0">
                <a:solidFill>
                  <a:schemeClr val="tx1">
                    <a:lumMod val="75000"/>
                    <a:lumOff val="25000"/>
                  </a:schemeClr>
                </a:solidFill>
              </a:rPr>
              <a:t> </a:t>
            </a:r>
          </a:p>
          <a:p>
            <a:pPr marL="800100" lvl="1" indent="-342900">
              <a:buFont typeface="Wingdings" pitchFamily="2" charset="2"/>
              <a:buChar char="§"/>
            </a:pPr>
            <a:r>
              <a:rPr lang="en-US" dirty="0">
                <a:solidFill>
                  <a:schemeClr val="tx1">
                    <a:lumMod val="75000"/>
                    <a:lumOff val="25000"/>
                  </a:schemeClr>
                </a:solidFill>
              </a:rPr>
              <a:t>How-to Video</a:t>
            </a:r>
          </a:p>
          <a:p>
            <a:pPr marL="800100" lvl="1" indent="-342900">
              <a:buFont typeface="Wingdings" pitchFamily="2" charset="2"/>
              <a:buChar char="§"/>
            </a:pPr>
            <a:r>
              <a:rPr lang="en-US" dirty="0">
                <a:solidFill>
                  <a:schemeClr val="tx1">
                    <a:lumMod val="75000"/>
                    <a:lumOff val="25000"/>
                  </a:schemeClr>
                </a:solidFill>
              </a:rPr>
              <a:t>Carrier Upload Instructions</a:t>
            </a:r>
          </a:p>
          <a:p>
            <a:pPr marL="1257300" lvl="2" indent="-342900">
              <a:spcAft>
                <a:spcPts val="2400"/>
              </a:spcAft>
              <a:buFont typeface="Courier New" panose="02070309020205020404" pitchFamily="49" charset="0"/>
              <a:buChar char="o"/>
            </a:pPr>
            <a:r>
              <a:rPr lang="en-US" dirty="0">
                <a:solidFill>
                  <a:schemeClr val="tx1">
                    <a:lumMod val="75000"/>
                    <a:lumOff val="25000"/>
                  </a:schemeClr>
                </a:solidFill>
              </a:rPr>
              <a:t>If you do not have or know your U.S. DOT Personal Identification Number (PIN), please visit </a:t>
            </a:r>
            <a:r>
              <a:rPr lang="en-US" u="sng" dirty="0">
                <a:solidFill>
                  <a:schemeClr val="tx1">
                    <a:lumMod val="75000"/>
                    <a:lumOff val="25000"/>
                  </a:schemeClr>
                </a:solidFill>
                <a:hlinkClick r:id="rId5">
                  <a:extLst>
                    <a:ext uri="{A12FA001-AC4F-418D-AE19-62706E023703}">
                      <ahyp:hlinkClr xmlns="" xmlns:ahyp="http://schemas.microsoft.com/office/drawing/2018/hyperlinkcolor" val="tx"/>
                    </a:ext>
                  </a:extLst>
                </a:hlinkClick>
              </a:rPr>
              <a:t>https://safer.fmcsa.dot.gov/AutoPin/index.xhtml</a:t>
            </a:r>
            <a:endParaRPr lang="en-US" dirty="0">
              <a:solidFill>
                <a:schemeClr val="tx1">
                  <a:lumMod val="75000"/>
                  <a:lumOff val="25000"/>
                </a:schemeClr>
              </a:solidFill>
            </a:endParaRPr>
          </a:p>
          <a:p>
            <a:pPr marL="342900" indent="-342900">
              <a:buFont typeface="Arial" panose="020B0604020202020204" pitchFamily="34" charset="0"/>
              <a:buChar char="•"/>
            </a:pPr>
            <a:r>
              <a:rPr lang="en-US" sz="2400" b="1" dirty="0">
                <a:solidFill>
                  <a:schemeClr val="tx1">
                    <a:lumMod val="75000"/>
                    <a:lumOff val="25000"/>
                  </a:schemeClr>
                </a:solidFill>
              </a:rPr>
              <a:t>Bookmark the Motor Carrier Safety Planne</a:t>
            </a:r>
            <a:r>
              <a:rPr lang="en-US" sz="2400" dirty="0">
                <a:solidFill>
                  <a:schemeClr val="tx1">
                    <a:lumMod val="75000"/>
                    <a:lumOff val="25000"/>
                  </a:schemeClr>
                </a:solidFill>
              </a:rPr>
              <a:t>r </a:t>
            </a:r>
            <a:r>
              <a:rPr lang="en-US" sz="2400" dirty="0">
                <a:solidFill>
                  <a:schemeClr val="tx1">
                    <a:lumMod val="75000"/>
                    <a:lumOff val="25000"/>
                  </a:schemeClr>
                </a:solidFill>
                <a:hlinkClick r:id="rId6"/>
              </a:rPr>
              <a:t>https://csa.fmcsa.dot.gov/safetyplanner/</a:t>
            </a:r>
            <a:endParaRPr lang="en-US" sz="2400" dirty="0">
              <a:solidFill>
                <a:schemeClr val="tx1">
                  <a:lumMod val="75000"/>
                  <a:lumOff val="25000"/>
                </a:schemeClr>
              </a:solidFill>
            </a:endParaRPr>
          </a:p>
          <a:p>
            <a:pPr marL="800100" lvl="1" indent="-342900">
              <a:buFont typeface="Wingdings" pitchFamily="2" charset="2"/>
              <a:buChar char="§"/>
            </a:pPr>
            <a:r>
              <a:rPr lang="en-US" dirty="0">
                <a:solidFill>
                  <a:schemeClr val="tx1">
                    <a:lumMod val="75000"/>
                    <a:lumOff val="25000"/>
                  </a:schemeClr>
                </a:solidFill>
              </a:rPr>
              <a:t>Video Tutorials</a:t>
            </a:r>
          </a:p>
          <a:p>
            <a:endParaRPr lang="en-US" sz="2800" dirty="0">
              <a:solidFill>
                <a:schemeClr val="tx1">
                  <a:lumMod val="75000"/>
                  <a:lumOff val="25000"/>
                </a:schemeClr>
              </a:solidFill>
            </a:endParaRPr>
          </a:p>
          <a:p>
            <a:r>
              <a:rPr lang="en-US" sz="2000" dirty="0">
                <a:solidFill>
                  <a:schemeClr val="tx1">
                    <a:lumMod val="75000"/>
                    <a:lumOff val="25000"/>
                  </a:schemeClr>
                </a:solidFill>
              </a:rPr>
              <a:t/>
            </a:r>
            <a:br>
              <a:rPr lang="en-US" sz="2000" dirty="0">
                <a:solidFill>
                  <a:schemeClr val="tx1">
                    <a:lumMod val="75000"/>
                    <a:lumOff val="25000"/>
                  </a:schemeClr>
                </a:solidFill>
              </a:rPr>
            </a:br>
            <a:endParaRPr lang="en-US" sz="2000" dirty="0">
              <a:solidFill>
                <a:schemeClr val="tx1">
                  <a:lumMod val="75000"/>
                  <a:lumOff val="25000"/>
                </a:schemeClr>
              </a:solidFill>
            </a:endParaRPr>
          </a:p>
          <a:p>
            <a:endParaRPr lang="en-US" sz="2000" dirty="0">
              <a:solidFill>
                <a:schemeClr val="tx1">
                  <a:lumMod val="75000"/>
                  <a:lumOff val="25000"/>
                </a:schemeClr>
              </a:solidFill>
            </a:endParaRPr>
          </a:p>
          <a:p>
            <a:endParaRPr lang="en-US" sz="2000" dirty="0">
              <a:solidFill>
                <a:srgbClr val="545669"/>
              </a:solidFill>
            </a:endParaRPr>
          </a:p>
        </p:txBody>
      </p:sp>
      <p:pic>
        <p:nvPicPr>
          <p:cNvPr id="8" name="Picture 7">
            <a:extLst>
              <a:ext uri="{FF2B5EF4-FFF2-40B4-BE49-F238E27FC236}">
                <a16:creationId xmlns="" xmlns:a16="http://schemas.microsoft.com/office/drawing/2014/main" id="{F6515175-046D-D045-9808-4C89D3FA35D9}"/>
              </a:ext>
            </a:extLst>
          </p:cNvPr>
          <p:cNvPicPr>
            <a:picLocks noChangeAspect="1"/>
          </p:cNvPicPr>
          <p:nvPr/>
        </p:nvPicPr>
        <p:blipFill>
          <a:blip r:embed="rId7"/>
          <a:stretch>
            <a:fillRect/>
          </a:stretch>
        </p:blipFill>
        <p:spPr>
          <a:xfrm>
            <a:off x="1023376" y="3200400"/>
            <a:ext cx="2156338" cy="2190702"/>
          </a:xfrm>
          <a:prstGeom prst="rect">
            <a:avLst/>
          </a:prstGeom>
        </p:spPr>
      </p:pic>
      <p:sp>
        <p:nvSpPr>
          <p:cNvPr id="9" name="Rectangle 8">
            <a:extLst>
              <a:ext uri="{FF2B5EF4-FFF2-40B4-BE49-F238E27FC236}">
                <a16:creationId xmlns="" xmlns:a16="http://schemas.microsoft.com/office/drawing/2014/main" id="{03CA9713-9A25-D74E-B26C-377F868ECF67}"/>
              </a:ext>
            </a:extLst>
          </p:cNvPr>
          <p:cNvSpPr/>
          <p:nvPr/>
        </p:nvSpPr>
        <p:spPr>
          <a:xfrm>
            <a:off x="0" y="457202"/>
            <a:ext cx="215898" cy="898186"/>
          </a:xfrm>
          <a:prstGeom prst="rect">
            <a:avLst/>
          </a:prstGeom>
          <a:solidFill>
            <a:srgbClr val="ED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8757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533901" y="2719626"/>
            <a:ext cx="6994712" cy="3323987"/>
          </a:xfrm>
        </p:spPr>
        <p:txBody>
          <a:bodyPr/>
          <a:lstStyle/>
          <a:p>
            <a:r>
              <a:rPr lang="en-US" sz="2400" dirty="0"/>
              <a:t>Contact FMCSA with questions about CSA     </a:t>
            </a:r>
            <a:br>
              <a:rPr lang="en-US" sz="2400" dirty="0"/>
            </a:br>
            <a:r>
              <a:rPr lang="en-US" sz="2400" dirty="0">
                <a:hlinkClick r:id="rId3"/>
              </a:rPr>
              <a:t>http://csa.fmcsa.dot.gov/CSA_Feedback.aspx</a:t>
            </a:r>
            <a:r>
              <a:rPr lang="en-US" sz="2400" dirty="0"/>
              <a:t> </a:t>
            </a:r>
            <a:br>
              <a:rPr lang="en-US" sz="2400" dirty="0"/>
            </a:br>
            <a:r>
              <a:rPr lang="en-US" sz="2400" dirty="0"/>
              <a:t>877-254-5365				</a:t>
            </a:r>
            <a:br>
              <a:rPr lang="en-US" sz="2400" dirty="0"/>
            </a:br>
            <a:r>
              <a:rPr lang="en-US" sz="2400" dirty="0"/>
              <a:t/>
            </a:r>
            <a:br>
              <a:rPr lang="en-US" sz="2400" dirty="0"/>
            </a:br>
            <a:r>
              <a:rPr lang="en-US" sz="2400" dirty="0"/>
              <a:t>Call your local Division Office </a:t>
            </a:r>
            <a:r>
              <a:rPr lang="en-US" sz="2400" dirty="0">
                <a:hlinkClick r:id="rId4"/>
              </a:rPr>
              <a:t>https://www.fmcsa.dot.gov/mission/field-offices</a:t>
            </a: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2" name="Slide Number Placeholder 1"/>
          <p:cNvSpPr>
            <a:spLocks noGrp="1"/>
          </p:cNvSpPr>
          <p:nvPr>
            <p:ph type="sldNum" sz="quarter" idx="4"/>
          </p:nvPr>
        </p:nvSpPr>
        <p:spPr/>
        <p:txBody>
          <a:bodyPr/>
          <a:lstStyle/>
          <a:p>
            <a:fld id="{495CA7AF-B338-7847-B6EF-B5AC7B1561BD}" type="slidenum">
              <a:rPr lang="en-US" smtClean="0"/>
              <a:pPr/>
              <a:t>14</a:t>
            </a:fld>
            <a:endParaRPr lang="en-US" dirty="0"/>
          </a:p>
        </p:txBody>
      </p:sp>
      <p:sp>
        <p:nvSpPr>
          <p:cNvPr id="5" name="Text Placeholder 6"/>
          <p:cNvSpPr>
            <a:spLocks noGrp="1"/>
          </p:cNvSpPr>
          <p:nvPr>
            <p:ph type="body" sz="quarter" idx="10"/>
          </p:nvPr>
        </p:nvSpPr>
        <p:spPr>
          <a:xfrm>
            <a:off x="4533900" y="1586268"/>
            <a:ext cx="7305675" cy="702308"/>
          </a:xfrm>
        </p:spPr>
        <p:txBody>
          <a:bodyPr/>
          <a:lstStyle/>
          <a:p>
            <a:r>
              <a:rPr lang="en-US" sz="4400" dirty="0"/>
              <a:t>Working together for safety.</a:t>
            </a:r>
          </a:p>
        </p:txBody>
      </p:sp>
      <p:grpSp>
        <p:nvGrpSpPr>
          <p:cNvPr id="6" name="Group 5"/>
          <p:cNvGrpSpPr/>
          <p:nvPr/>
        </p:nvGrpSpPr>
        <p:grpSpPr>
          <a:xfrm>
            <a:off x="440764" y="515638"/>
            <a:ext cx="1766307" cy="1766307"/>
            <a:chOff x="583441" y="3408705"/>
            <a:chExt cx="1766307" cy="1766307"/>
          </a:xfrm>
        </p:grpSpPr>
        <p:sp>
          <p:nvSpPr>
            <p:cNvPr id="8" name="Freeform 7"/>
            <p:cNvSpPr/>
            <p:nvPr/>
          </p:nvSpPr>
          <p:spPr>
            <a:xfrm rot="1909492" flipH="1">
              <a:off x="583441" y="3408705"/>
              <a:ext cx="1766307" cy="1766307"/>
            </a:xfrm>
            <a:custGeom>
              <a:avLst/>
              <a:gdLst>
                <a:gd name="connsiteX0" fmla="*/ 1702371 w 1994451"/>
                <a:gd name="connsiteY0" fmla="*/ 292080 h 1994451"/>
                <a:gd name="connsiteX1" fmla="*/ 1702371 w 1994451"/>
                <a:gd name="connsiteY1" fmla="*/ 1702370 h 1994451"/>
                <a:gd name="connsiteX2" fmla="*/ 533471 w 1994451"/>
                <a:gd name="connsiteY2" fmla="*/ 1880357 h 1994451"/>
                <a:gd name="connsiteX3" fmla="*/ 491194 w 1994451"/>
                <a:gd name="connsiteY3" fmla="*/ 1855375 h 1994451"/>
                <a:gd name="connsiteX4" fmla="*/ 47661 w 1994451"/>
                <a:gd name="connsiteY4" fmla="*/ 1979587 h 1994451"/>
                <a:gd name="connsiteX5" fmla="*/ 169302 w 1994451"/>
                <a:gd name="connsiteY5" fmla="*/ 1552744 h 1994451"/>
                <a:gd name="connsiteX6" fmla="*/ 164295 w 1994451"/>
                <a:gd name="connsiteY6" fmla="*/ 1545933 h 1994451"/>
                <a:gd name="connsiteX7" fmla="*/ 292080 w 1994451"/>
                <a:gd name="connsiteY7" fmla="*/ 292080 h 1994451"/>
                <a:gd name="connsiteX8" fmla="*/ 1702371 w 1994451"/>
                <a:gd name="connsiteY8" fmla="*/ 292080 h 199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451" h="1994451">
                  <a:moveTo>
                    <a:pt x="1702371" y="292080"/>
                  </a:moveTo>
                  <a:cubicBezTo>
                    <a:pt x="2091812" y="681521"/>
                    <a:pt x="2091812" y="1312929"/>
                    <a:pt x="1702371" y="1702370"/>
                  </a:cubicBezTo>
                  <a:cubicBezTo>
                    <a:pt x="1385950" y="2018792"/>
                    <a:pt x="909793" y="2078120"/>
                    <a:pt x="533471" y="1880357"/>
                  </a:cubicBezTo>
                  <a:lnTo>
                    <a:pt x="491194" y="1855375"/>
                  </a:lnTo>
                  <a:lnTo>
                    <a:pt x="47661" y="1979587"/>
                  </a:lnTo>
                  <a:lnTo>
                    <a:pt x="169302" y="1552744"/>
                  </a:lnTo>
                  <a:lnTo>
                    <a:pt x="164295" y="1545933"/>
                  </a:lnTo>
                  <a:cubicBezTo>
                    <a:pt x="-91276" y="1158858"/>
                    <a:pt x="-48681" y="632841"/>
                    <a:pt x="292080" y="292080"/>
                  </a:cubicBezTo>
                  <a:cubicBezTo>
                    <a:pt x="681522" y="-97361"/>
                    <a:pt x="1312930" y="-97361"/>
                    <a:pt x="1702371" y="292080"/>
                  </a:cubicBezTo>
                  <a:close/>
                </a:path>
              </a:pathLst>
            </a:custGeom>
            <a:noFill/>
            <a:ln w="857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98248" y="3696933"/>
              <a:ext cx="284812" cy="1107996"/>
            </a:xfrm>
            <a:prstGeom prst="rect">
              <a:avLst/>
            </a:prstGeom>
            <a:noFill/>
          </p:spPr>
          <p:txBody>
            <a:bodyPr wrap="square" lIns="0" tIns="0" rIns="0" bIns="0" rtlCol="0">
              <a:spAutoFit/>
            </a:bodyPr>
            <a:lstStyle/>
            <a:p>
              <a:pPr algn="ctr"/>
              <a:r>
                <a:rPr lang="en-US" sz="7200" b="1" dirty="0">
                  <a:solidFill>
                    <a:schemeClr val="bg1"/>
                  </a:solidFill>
                </a:rPr>
                <a:t>Q</a:t>
              </a:r>
            </a:p>
          </p:txBody>
        </p:sp>
      </p:grpSp>
      <p:grpSp>
        <p:nvGrpSpPr>
          <p:cNvPr id="10" name="Group 9"/>
          <p:cNvGrpSpPr/>
          <p:nvPr/>
        </p:nvGrpSpPr>
        <p:grpSpPr>
          <a:xfrm>
            <a:off x="1757145" y="944125"/>
            <a:ext cx="1766307" cy="1766307"/>
            <a:chOff x="1899822" y="3837192"/>
            <a:chExt cx="1766307" cy="1766307"/>
          </a:xfrm>
        </p:grpSpPr>
        <p:sp>
          <p:nvSpPr>
            <p:cNvPr id="11" name="Freeform 10"/>
            <p:cNvSpPr/>
            <p:nvPr/>
          </p:nvSpPr>
          <p:spPr>
            <a:xfrm rot="20476664">
              <a:off x="1899822" y="3837192"/>
              <a:ext cx="1766307" cy="1766307"/>
            </a:xfrm>
            <a:custGeom>
              <a:avLst/>
              <a:gdLst>
                <a:gd name="connsiteX0" fmla="*/ 1702371 w 1994451"/>
                <a:gd name="connsiteY0" fmla="*/ 292080 h 1994451"/>
                <a:gd name="connsiteX1" fmla="*/ 1702371 w 1994451"/>
                <a:gd name="connsiteY1" fmla="*/ 1702370 h 1994451"/>
                <a:gd name="connsiteX2" fmla="*/ 533471 w 1994451"/>
                <a:gd name="connsiteY2" fmla="*/ 1880357 h 1994451"/>
                <a:gd name="connsiteX3" fmla="*/ 491194 w 1994451"/>
                <a:gd name="connsiteY3" fmla="*/ 1855375 h 1994451"/>
                <a:gd name="connsiteX4" fmla="*/ 47661 w 1994451"/>
                <a:gd name="connsiteY4" fmla="*/ 1979587 h 1994451"/>
                <a:gd name="connsiteX5" fmla="*/ 169302 w 1994451"/>
                <a:gd name="connsiteY5" fmla="*/ 1552744 h 1994451"/>
                <a:gd name="connsiteX6" fmla="*/ 164295 w 1994451"/>
                <a:gd name="connsiteY6" fmla="*/ 1545933 h 1994451"/>
                <a:gd name="connsiteX7" fmla="*/ 292080 w 1994451"/>
                <a:gd name="connsiteY7" fmla="*/ 292080 h 1994451"/>
                <a:gd name="connsiteX8" fmla="*/ 1702371 w 1994451"/>
                <a:gd name="connsiteY8" fmla="*/ 292080 h 199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451" h="1994451">
                  <a:moveTo>
                    <a:pt x="1702371" y="292080"/>
                  </a:moveTo>
                  <a:cubicBezTo>
                    <a:pt x="2091812" y="681521"/>
                    <a:pt x="2091812" y="1312929"/>
                    <a:pt x="1702371" y="1702370"/>
                  </a:cubicBezTo>
                  <a:cubicBezTo>
                    <a:pt x="1385950" y="2018792"/>
                    <a:pt x="909793" y="2078120"/>
                    <a:pt x="533471" y="1880357"/>
                  </a:cubicBezTo>
                  <a:lnTo>
                    <a:pt x="491194" y="1855375"/>
                  </a:lnTo>
                  <a:lnTo>
                    <a:pt x="47661" y="1979587"/>
                  </a:lnTo>
                  <a:lnTo>
                    <a:pt x="169302" y="1552744"/>
                  </a:lnTo>
                  <a:lnTo>
                    <a:pt x="164295" y="1545933"/>
                  </a:lnTo>
                  <a:cubicBezTo>
                    <a:pt x="-91276" y="1158858"/>
                    <a:pt x="-48681" y="632841"/>
                    <a:pt x="292080" y="292080"/>
                  </a:cubicBezTo>
                  <a:cubicBezTo>
                    <a:pt x="681522" y="-97361"/>
                    <a:pt x="1312930" y="-97361"/>
                    <a:pt x="1702371" y="292080"/>
                  </a:cubicBezTo>
                  <a:close/>
                </a:path>
              </a:pathLst>
            </a:custGeom>
            <a:noFill/>
            <a:ln w="85725" cap="rnd">
              <a:solidFill>
                <a:srgbClr val="FCB43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640569" y="4127437"/>
              <a:ext cx="284812" cy="1107996"/>
            </a:xfrm>
            <a:prstGeom prst="rect">
              <a:avLst/>
            </a:prstGeom>
            <a:noFill/>
          </p:spPr>
          <p:txBody>
            <a:bodyPr wrap="square" lIns="0" tIns="0" rIns="0" bIns="0" rtlCol="0">
              <a:spAutoFit/>
            </a:bodyPr>
            <a:lstStyle/>
            <a:p>
              <a:pPr algn="ctr"/>
              <a:r>
                <a:rPr lang="en-US" sz="7200" b="1" dirty="0">
                  <a:solidFill>
                    <a:srgbClr val="FCB433"/>
                  </a:solidFill>
                </a:rPr>
                <a:t>A</a:t>
              </a:r>
            </a:p>
          </p:txBody>
        </p:sp>
      </p:grpSp>
    </p:spTree>
    <p:extLst>
      <p:ext uri="{BB962C8B-B14F-4D97-AF65-F5344CB8AC3E}">
        <p14:creationId xmlns:p14="http://schemas.microsoft.com/office/powerpoint/2010/main" val="152918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940602" y="6418571"/>
            <a:ext cx="2986825" cy="365125"/>
          </a:xfrm>
        </p:spPr>
        <p:txBody>
          <a:bodyPr/>
          <a:lstStyle/>
          <a:p>
            <a:pPr defTabSz="342900" fontAlgn="base">
              <a:spcBef>
                <a:spcPct val="0"/>
              </a:spcBef>
              <a:spcAft>
                <a:spcPct val="0"/>
              </a:spcAft>
            </a:pPr>
            <a:fld id="{2965B74D-C908-AA4D-BBBA-E0BEF921E9CF}" type="slidenum">
              <a:rPr lang="en-US" smtClean="0"/>
              <a:pPr defTabSz="342900" fontAlgn="base">
                <a:spcBef>
                  <a:spcPct val="0"/>
                </a:spcBef>
                <a:spcAft>
                  <a:spcPct val="0"/>
                </a:spcAft>
              </a:pPr>
              <a:t>2</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19" r="1187" b="21477"/>
          <a:stretch/>
        </p:blipFill>
        <p:spPr>
          <a:xfrm>
            <a:off x="0" y="0"/>
            <a:ext cx="12192000" cy="6362700"/>
          </a:xfrm>
          <a:prstGeom prst="rect">
            <a:avLst/>
          </a:prstGeom>
        </p:spPr>
      </p:pic>
      <p:sp>
        <p:nvSpPr>
          <p:cNvPr id="9" name="TextBox 8"/>
          <p:cNvSpPr txBox="1"/>
          <p:nvPr/>
        </p:nvSpPr>
        <p:spPr>
          <a:xfrm>
            <a:off x="381000" y="476151"/>
            <a:ext cx="8414946" cy="969496"/>
          </a:xfrm>
          <a:prstGeom prst="rect">
            <a:avLst/>
          </a:prstGeom>
          <a:solidFill>
            <a:srgbClr val="FCB433"/>
          </a:solidFill>
        </p:spPr>
        <p:txBody>
          <a:bodyPr wrap="square" lIns="137160" tIns="109728" rIns="0" bIns="137160" rtlCol="0">
            <a:spAutoFit/>
          </a:bodyPr>
          <a:lstStyle/>
          <a:p>
            <a:pPr defTabSz="685800"/>
            <a:r>
              <a:rPr lang="en-US" sz="4500" b="1" spc="-188" dirty="0">
                <a:solidFill>
                  <a:srgbClr val="001547"/>
                </a:solidFill>
                <a:latin typeface="Arial" charset="0"/>
                <a:ea typeface="Arial" charset="0"/>
                <a:cs typeface="Arial" charset="0"/>
              </a:rPr>
              <a:t>When it comes to saving lives…</a:t>
            </a:r>
          </a:p>
        </p:txBody>
      </p:sp>
      <p:sp>
        <p:nvSpPr>
          <p:cNvPr id="10" name="TextBox 9"/>
          <p:cNvSpPr txBox="1"/>
          <p:nvPr/>
        </p:nvSpPr>
        <p:spPr>
          <a:xfrm>
            <a:off x="7848949" y="4556879"/>
            <a:ext cx="3551463" cy="941796"/>
          </a:xfrm>
          <a:prstGeom prst="rect">
            <a:avLst/>
          </a:prstGeom>
          <a:solidFill>
            <a:srgbClr val="FCB433"/>
          </a:solidFill>
        </p:spPr>
        <p:txBody>
          <a:bodyPr wrap="square" lIns="137160" tIns="109728" rIns="0" bIns="137160" rtlCol="0">
            <a:spAutoFit/>
          </a:bodyPr>
          <a:lstStyle/>
          <a:p>
            <a:pPr defTabSz="685800"/>
            <a:r>
              <a:rPr lang="en-US" sz="4500" b="1" spc="-188" dirty="0">
                <a:solidFill>
                  <a:srgbClr val="001547"/>
                </a:solidFill>
                <a:latin typeface="Arial" charset="0"/>
                <a:ea typeface="Arial" charset="0"/>
                <a:cs typeface="Arial" charset="0"/>
              </a:rPr>
              <a:t>…we’re all in!</a:t>
            </a:r>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78209" y="5698067"/>
            <a:ext cx="907850" cy="907850"/>
          </a:xfrm>
          <a:prstGeom prst="rect">
            <a:avLst/>
          </a:prstGeom>
        </p:spPr>
      </p:pic>
    </p:spTree>
    <p:extLst>
      <p:ext uri="{BB962C8B-B14F-4D97-AF65-F5344CB8AC3E}">
        <p14:creationId xmlns:p14="http://schemas.microsoft.com/office/powerpoint/2010/main" val="344202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68" y="478451"/>
            <a:ext cx="3892684" cy="997196"/>
          </a:xfrm>
        </p:spPr>
        <p:txBody>
          <a:bodyPr/>
          <a:lstStyle/>
          <a:p>
            <a:r>
              <a:rPr lang="en-US" dirty="0"/>
              <a:t>You carry safety  to the </a:t>
            </a:r>
            <a:r>
              <a:rPr lang="en-US" dirty="0" smtClean="0"/>
              <a:t>road</a:t>
            </a:r>
            <a:endParaRPr lang="en-US" dirty="0"/>
          </a:p>
        </p:txBody>
      </p:sp>
      <p:sp>
        <p:nvSpPr>
          <p:cNvPr id="5" name="Content Placeholder 4"/>
          <p:cNvSpPr>
            <a:spLocks noGrp="1"/>
          </p:cNvSpPr>
          <p:nvPr>
            <p:ph idx="1"/>
          </p:nvPr>
        </p:nvSpPr>
        <p:spPr>
          <a:xfrm>
            <a:off x="4538472" y="453789"/>
            <a:ext cx="7389403" cy="6074740"/>
          </a:xfrm>
        </p:spPr>
        <p:txBody>
          <a:bodyPr/>
          <a:lstStyle/>
          <a:p>
            <a:r>
              <a:rPr lang="en-US" sz="2200" dirty="0"/>
              <a:t>Every day, you and your teams carry safety to the roads, moving people and goods across America.</a:t>
            </a:r>
          </a:p>
          <a:p>
            <a:pPr lvl="0"/>
            <a:r>
              <a:rPr lang="en-US" sz="2200" dirty="0"/>
              <a:t>With 500,000 motor carriers and 750,000 large truck and bus drivers, lives depend on safety on the Nation’s roads.</a:t>
            </a:r>
          </a:p>
          <a:p>
            <a:pPr lvl="0"/>
            <a:r>
              <a:rPr lang="en-US" sz="2200" dirty="0"/>
              <a:t>Your input helped launch FMCSA’s Compliance, </a:t>
            </a:r>
            <a:r>
              <a:rPr lang="en-US" sz="2200" dirty="0" smtClean="0"/>
              <a:t>Safety, </a:t>
            </a:r>
            <a:r>
              <a:rPr lang="en-US" sz="2200" dirty="0"/>
              <a:t>Accountability (CSA) program in </a:t>
            </a:r>
            <a:r>
              <a:rPr lang="en-US" sz="2200" dirty="0" smtClean="0"/>
              <a:t>2010—and </a:t>
            </a:r>
            <a:r>
              <a:rPr lang="en-US" sz="2200" dirty="0"/>
              <a:t>together, </a:t>
            </a:r>
            <a:r>
              <a:rPr lang="en-US" sz="2200" b="1" dirty="0"/>
              <a:t>we’re making </a:t>
            </a:r>
            <a:r>
              <a:rPr lang="en-US" sz="2200" b="1" dirty="0" smtClean="0"/>
              <a:t>a positive </a:t>
            </a:r>
            <a:r>
              <a:rPr lang="en-US" sz="2200" b="1" dirty="0"/>
              <a:t>impact on safety. </a:t>
            </a:r>
          </a:p>
          <a:p>
            <a:pPr lvl="1">
              <a:buFont typeface="Wingdings" pitchFamily="2" charset="2"/>
              <a:buChar char="§"/>
            </a:pPr>
            <a:r>
              <a:rPr lang="en-US" sz="1800" dirty="0"/>
              <a:t>An estimated </a:t>
            </a:r>
            <a:r>
              <a:rPr lang="en-US" sz="1800" b="1" dirty="0"/>
              <a:t>11,850 crashes were avoided </a:t>
            </a:r>
            <a:r>
              <a:rPr lang="en-US" sz="1800" dirty="0"/>
              <a:t>in the first year since launch—triple the results over the previous year.</a:t>
            </a:r>
          </a:p>
          <a:p>
            <a:pPr lvl="1">
              <a:buFont typeface="Wingdings" pitchFamily="2" charset="2"/>
              <a:buChar char="§"/>
            </a:pPr>
            <a:r>
              <a:rPr lang="en-US" sz="1800" dirty="0"/>
              <a:t>Carriers receiving warning letters as a first intervention had significant net crash rate reductions—an estimated </a:t>
            </a:r>
            <a:r>
              <a:rPr lang="en-US" sz="1800" b="1" dirty="0"/>
              <a:t>24% increase </a:t>
            </a:r>
            <a:r>
              <a:rPr lang="en-US" sz="1800" dirty="0"/>
              <a:t>in lives saved. </a:t>
            </a:r>
          </a:p>
          <a:p>
            <a:pPr lvl="1">
              <a:buFont typeface="Wingdings" pitchFamily="2" charset="2"/>
              <a:buChar char="§"/>
            </a:pPr>
            <a:r>
              <a:rPr lang="en-US" sz="1800" dirty="0"/>
              <a:t>Roadside violation rates have </a:t>
            </a:r>
            <a:r>
              <a:rPr lang="en-US" sz="1800" b="1" dirty="0"/>
              <a:t>decreased by nearly 30</a:t>
            </a:r>
            <a:r>
              <a:rPr lang="en-US" sz="1800" b="1" dirty="0" smtClean="0"/>
              <a:t>%.</a:t>
            </a:r>
          </a:p>
          <a:p>
            <a:pPr lvl="1">
              <a:buFont typeface="Wingdings" pitchFamily="2" charset="2"/>
              <a:buChar char="§"/>
            </a:pPr>
            <a:r>
              <a:rPr lang="en-US" sz="1800" dirty="0" smtClean="0"/>
              <a:t>Learn how SMS results compare to crashes. </a:t>
            </a:r>
            <a:r>
              <a:rPr lang="en-US" sz="1800" dirty="0" smtClean="0">
                <a:hlinkClick r:id="rId3"/>
              </a:rPr>
              <a:t>https</a:t>
            </a:r>
            <a:r>
              <a:rPr lang="en-US" sz="1800" dirty="0">
                <a:hlinkClick r:id="rId3"/>
              </a:rPr>
              <a:t>://</a:t>
            </a:r>
            <a:r>
              <a:rPr lang="en-US" sz="1800" dirty="0" smtClean="0">
                <a:hlinkClick r:id="rId3"/>
              </a:rPr>
              <a:t>ai.fmcsa.dot.gov/SMS/Home/SMSToCrash.aspx</a:t>
            </a:r>
            <a:endParaRPr lang="en-US" sz="1800" dirty="0"/>
          </a:p>
          <a:p>
            <a:pPr marL="457200" lvl="1" indent="0">
              <a:buNone/>
            </a:pPr>
            <a:endParaRPr lang="en-US" sz="1800" b="1" dirty="0"/>
          </a:p>
        </p:txBody>
      </p:sp>
      <p:sp>
        <p:nvSpPr>
          <p:cNvPr id="8" name="Slide Number Placeholder 7"/>
          <p:cNvSpPr>
            <a:spLocks noGrp="1"/>
          </p:cNvSpPr>
          <p:nvPr>
            <p:ph type="sldNum" sz="quarter" idx="10"/>
          </p:nvPr>
        </p:nvSpPr>
        <p:spPr/>
        <p:txBody>
          <a:bodyPr/>
          <a:lstStyle/>
          <a:p>
            <a:fld id="{FC312B83-B870-40D9-B697-12910EC6EC7F}" type="slidenum">
              <a:rPr lang="en-US" smtClean="0"/>
              <a:t>3</a:t>
            </a:fld>
            <a:endParaRPr lang="en-US" dirty="0"/>
          </a:p>
        </p:txBody>
      </p:sp>
      <p:sp>
        <p:nvSpPr>
          <p:cNvPr id="11" name="Rectangle 10">
            <a:extLst>
              <a:ext uri="{FF2B5EF4-FFF2-40B4-BE49-F238E27FC236}">
                <a16:creationId xmlns="" xmlns:a16="http://schemas.microsoft.com/office/drawing/2014/main" id="{320C3D23-3FE4-0B49-B657-FA56F76EB270}"/>
              </a:ext>
            </a:extLst>
          </p:cNvPr>
          <p:cNvSpPr/>
          <p:nvPr/>
        </p:nvSpPr>
        <p:spPr>
          <a:xfrm>
            <a:off x="0" y="457202"/>
            <a:ext cx="215898" cy="898186"/>
          </a:xfrm>
          <a:prstGeom prst="rect">
            <a:avLst/>
          </a:prstGeom>
          <a:solidFill>
            <a:srgbClr val="ED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pic>
        <p:nvPicPr>
          <p:cNvPr id="12" name="Picture 11">
            <a:extLst>
              <a:ext uri="{FF2B5EF4-FFF2-40B4-BE49-F238E27FC236}">
                <a16:creationId xmlns="" xmlns:a16="http://schemas.microsoft.com/office/drawing/2014/main" id="{D122CF8B-B272-3D4E-8970-E6FDB5523637}"/>
              </a:ext>
            </a:extLst>
          </p:cNvPr>
          <p:cNvPicPr>
            <a:picLocks noChangeAspect="1"/>
          </p:cNvPicPr>
          <p:nvPr/>
        </p:nvPicPr>
        <p:blipFill>
          <a:blip r:embed="rId4"/>
          <a:stretch>
            <a:fillRect/>
          </a:stretch>
        </p:blipFill>
        <p:spPr>
          <a:xfrm>
            <a:off x="977112" y="3200400"/>
            <a:ext cx="2286000" cy="2286000"/>
          </a:xfrm>
          <a:prstGeom prst="rect">
            <a:avLst/>
          </a:prstGeom>
        </p:spPr>
      </p:pic>
    </p:spTree>
    <p:extLst>
      <p:ext uri="{BB962C8B-B14F-4D97-AF65-F5344CB8AC3E}">
        <p14:creationId xmlns:p14="http://schemas.microsoft.com/office/powerpoint/2010/main" val="329348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0843" y="453789"/>
            <a:ext cx="3892684" cy="1495794"/>
          </a:xfrm>
        </p:spPr>
        <p:txBody>
          <a:bodyPr/>
          <a:lstStyle/>
          <a:p>
            <a:r>
              <a:rPr lang="en-US" dirty="0"/>
              <a:t>But we can, and must, do more to improve </a:t>
            </a:r>
            <a:r>
              <a:rPr lang="en-US" dirty="0" smtClean="0"/>
              <a:t>safety</a:t>
            </a:r>
            <a:endParaRPr lang="en-US" dirty="0"/>
          </a:p>
        </p:txBody>
      </p:sp>
      <p:sp>
        <p:nvSpPr>
          <p:cNvPr id="5" name="Content Placeholder 4"/>
          <p:cNvSpPr>
            <a:spLocks noGrp="1"/>
          </p:cNvSpPr>
          <p:nvPr>
            <p:ph idx="1"/>
          </p:nvPr>
        </p:nvSpPr>
        <p:spPr>
          <a:xfrm>
            <a:off x="4538473" y="453789"/>
            <a:ext cx="7241152" cy="5425331"/>
          </a:xfrm>
        </p:spPr>
        <p:txBody>
          <a:bodyPr/>
          <a:lstStyle/>
          <a:p>
            <a:r>
              <a:rPr lang="en-US" dirty="0"/>
              <a:t>More than 4,000 people die each year in crashes involving large trucks and buses – that’s why </a:t>
            </a:r>
            <a:r>
              <a:rPr lang="en-US" b="1" dirty="0"/>
              <a:t>the work of continually improving safety never stops.</a:t>
            </a:r>
          </a:p>
          <a:p>
            <a:r>
              <a:rPr lang="en-US" dirty="0" smtClean="0"/>
              <a:t>We’ve </a:t>
            </a:r>
            <a:r>
              <a:rPr lang="en-US" dirty="0"/>
              <a:t>added </a:t>
            </a:r>
            <a:r>
              <a:rPr lang="en-US" dirty="0" smtClean="0"/>
              <a:t>new tools and invested in training so the nation’s enforcement team can consistently reach </a:t>
            </a:r>
            <a:r>
              <a:rPr lang="en-US" dirty="0"/>
              <a:t>at-risk carriers faster </a:t>
            </a:r>
            <a:r>
              <a:rPr lang="en-US" b="1" dirty="0"/>
              <a:t>to prevent compliance problems from becoming critical safety </a:t>
            </a:r>
            <a:r>
              <a:rPr lang="en-US" b="1" dirty="0" smtClean="0"/>
              <a:t>issues.</a:t>
            </a:r>
            <a:endParaRPr lang="en-US" b="1" dirty="0"/>
          </a:p>
          <a:p>
            <a:r>
              <a:rPr lang="en-US" dirty="0"/>
              <a:t>New tools for motor carriers allow you </a:t>
            </a:r>
            <a:r>
              <a:rPr lang="en-US" b="1" dirty="0"/>
              <a:t>to easily share your compliance record</a:t>
            </a:r>
            <a:r>
              <a:rPr lang="en-US" dirty="0"/>
              <a:t>—often without interruption to your business. </a:t>
            </a:r>
            <a:endParaRPr lang="en-US" dirty="0" smtClean="0"/>
          </a:p>
          <a:p>
            <a:endParaRPr lang="en-US" dirty="0"/>
          </a:p>
        </p:txBody>
      </p:sp>
      <p:sp>
        <p:nvSpPr>
          <p:cNvPr id="8" name="Slide Number Placeholder 7"/>
          <p:cNvSpPr>
            <a:spLocks noGrp="1"/>
          </p:cNvSpPr>
          <p:nvPr>
            <p:ph type="sldNum" sz="quarter" idx="10"/>
          </p:nvPr>
        </p:nvSpPr>
        <p:spPr/>
        <p:txBody>
          <a:bodyPr/>
          <a:lstStyle/>
          <a:p>
            <a:fld id="{FC312B83-B870-40D9-B697-12910EC6EC7F}" type="slidenum">
              <a:rPr lang="en-US" smtClean="0"/>
              <a:t>4</a:t>
            </a:fld>
            <a:endParaRPr lang="en-US" dirty="0"/>
          </a:p>
        </p:txBody>
      </p:sp>
      <p:sp>
        <p:nvSpPr>
          <p:cNvPr id="10" name="Rectangle 9">
            <a:extLst>
              <a:ext uri="{FF2B5EF4-FFF2-40B4-BE49-F238E27FC236}">
                <a16:creationId xmlns="" xmlns:a16="http://schemas.microsoft.com/office/drawing/2014/main" id="{53E2BE84-E3FD-8E45-ABC8-1A4EBC94175C}"/>
              </a:ext>
            </a:extLst>
          </p:cNvPr>
          <p:cNvSpPr/>
          <p:nvPr/>
        </p:nvSpPr>
        <p:spPr>
          <a:xfrm>
            <a:off x="0" y="457202"/>
            <a:ext cx="215898" cy="898186"/>
          </a:xfrm>
          <a:prstGeom prst="rect">
            <a:avLst/>
          </a:prstGeom>
          <a:solidFill>
            <a:srgbClr val="ED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pic>
        <p:nvPicPr>
          <p:cNvPr id="9" name="Picture 8">
            <a:extLst>
              <a:ext uri="{FF2B5EF4-FFF2-40B4-BE49-F238E27FC236}">
                <a16:creationId xmlns="" xmlns:a16="http://schemas.microsoft.com/office/drawing/2014/main" id="{09B9FE6B-EF58-3E49-8951-C2BF3FFD97E7}"/>
              </a:ext>
            </a:extLst>
          </p:cNvPr>
          <p:cNvPicPr>
            <a:picLocks noChangeAspect="1"/>
          </p:cNvPicPr>
          <p:nvPr/>
        </p:nvPicPr>
        <p:blipFill>
          <a:blip r:embed="rId3"/>
          <a:stretch>
            <a:fillRect/>
          </a:stretch>
        </p:blipFill>
        <p:spPr>
          <a:xfrm>
            <a:off x="865691" y="3142525"/>
            <a:ext cx="2421519" cy="2421519"/>
          </a:xfrm>
          <a:prstGeom prst="rect">
            <a:avLst/>
          </a:prstGeom>
        </p:spPr>
      </p:pic>
    </p:spTree>
    <p:extLst>
      <p:ext uri="{BB962C8B-B14F-4D97-AF65-F5344CB8AC3E}">
        <p14:creationId xmlns:p14="http://schemas.microsoft.com/office/powerpoint/2010/main" val="172186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8249A0-91F7-45E8-B0A1-19AAABF3F976}"/>
              </a:ext>
            </a:extLst>
          </p:cNvPr>
          <p:cNvSpPr>
            <a:spLocks noGrp="1"/>
          </p:cNvSpPr>
          <p:nvPr>
            <p:ph type="title"/>
          </p:nvPr>
        </p:nvSpPr>
        <p:spPr>
          <a:xfrm>
            <a:off x="381001" y="457200"/>
            <a:ext cx="3892684" cy="1994392"/>
          </a:xfrm>
        </p:spPr>
        <p:txBody>
          <a:bodyPr/>
          <a:lstStyle/>
          <a:p>
            <a:r>
              <a:rPr lang="en-US" dirty="0"/>
              <a:t>New tools add efficiency, increase collaboration </a:t>
            </a:r>
          </a:p>
        </p:txBody>
      </p:sp>
      <p:sp>
        <p:nvSpPr>
          <p:cNvPr id="3" name="Slide Number Placeholder 2">
            <a:extLst>
              <a:ext uri="{FF2B5EF4-FFF2-40B4-BE49-F238E27FC236}">
                <a16:creationId xmlns="" xmlns:a16="http://schemas.microsoft.com/office/drawing/2014/main" id="{0F4D1B18-A251-47D7-B2CA-73CE4C274247}"/>
              </a:ext>
            </a:extLst>
          </p:cNvPr>
          <p:cNvSpPr>
            <a:spLocks noGrp="1"/>
          </p:cNvSpPr>
          <p:nvPr>
            <p:ph type="sldNum" sz="quarter" idx="4"/>
          </p:nvPr>
        </p:nvSpPr>
        <p:spPr/>
        <p:txBody>
          <a:bodyPr/>
          <a:lstStyle/>
          <a:p>
            <a:fld id="{A01475F6-15BF-E945-87A6-683076D41687}" type="slidenum">
              <a:rPr lang="en-US" smtClean="0"/>
              <a:pPr/>
              <a:t>5</a:t>
            </a:fld>
            <a:endParaRPr lang="en-US" dirty="0"/>
          </a:p>
        </p:txBody>
      </p:sp>
      <p:sp>
        <p:nvSpPr>
          <p:cNvPr id="4" name="Content Placeholder 3">
            <a:extLst>
              <a:ext uri="{FF2B5EF4-FFF2-40B4-BE49-F238E27FC236}">
                <a16:creationId xmlns="" xmlns:a16="http://schemas.microsoft.com/office/drawing/2014/main" id="{04E12542-D0B1-423F-8EAC-B18AC1C0EBFC}"/>
              </a:ext>
            </a:extLst>
          </p:cNvPr>
          <p:cNvSpPr>
            <a:spLocks noGrp="1"/>
          </p:cNvSpPr>
          <p:nvPr>
            <p:ph idx="1"/>
          </p:nvPr>
        </p:nvSpPr>
        <p:spPr>
          <a:xfrm>
            <a:off x="4538472" y="453789"/>
            <a:ext cx="6956842" cy="6419130"/>
          </a:xfrm>
        </p:spPr>
        <p:txBody>
          <a:bodyPr/>
          <a:lstStyle/>
          <a:p>
            <a:r>
              <a:rPr lang="en-US" sz="2200" b="1" dirty="0" smtClean="0"/>
              <a:t>Five </a:t>
            </a:r>
            <a:r>
              <a:rPr lang="en-US" sz="2200" b="1" dirty="0"/>
              <a:t>changes </a:t>
            </a:r>
            <a:r>
              <a:rPr lang="en-US" sz="2200" dirty="0"/>
              <a:t>may impact you in 2019:</a:t>
            </a:r>
          </a:p>
          <a:p>
            <a:pPr marL="800100" lvl="1" indent="-342900">
              <a:buFont typeface="+mj-lt"/>
              <a:buAutoNum type="arabicPeriod"/>
            </a:pPr>
            <a:r>
              <a:rPr lang="en-US" b="1" dirty="0"/>
              <a:t>Carrier Dashboard </a:t>
            </a:r>
            <a:r>
              <a:rPr lang="en-US" dirty="0"/>
              <a:t>– A new dashboard in the carrier </a:t>
            </a:r>
            <a:r>
              <a:rPr lang="en-US" dirty="0" smtClean="0"/>
              <a:t>Safety Measurement System (SMS) </a:t>
            </a:r>
            <a:r>
              <a:rPr lang="en-US" dirty="0"/>
              <a:t>will enable enforcement and carriers to work together to resolve safety compliance problems quickly and effectively.</a:t>
            </a:r>
          </a:p>
          <a:p>
            <a:pPr marL="800100" lvl="1" indent="-342900">
              <a:buFont typeface="+mj-lt"/>
              <a:buAutoNum type="arabicPeriod"/>
            </a:pPr>
            <a:r>
              <a:rPr lang="en-US" b="1" dirty="0"/>
              <a:t>Online Document Management Tool </a:t>
            </a:r>
            <a:r>
              <a:rPr lang="en-US" dirty="0"/>
              <a:t>– SMS now offers an efficient way </a:t>
            </a:r>
            <a:r>
              <a:rPr lang="en-US" dirty="0" smtClean="0"/>
              <a:t>for carriers to </a:t>
            </a:r>
            <a:r>
              <a:rPr lang="en-US" dirty="0"/>
              <a:t>upload required </a:t>
            </a:r>
            <a:r>
              <a:rPr lang="en-US" dirty="0" smtClean="0"/>
              <a:t>documents. </a:t>
            </a:r>
            <a:endParaRPr lang="en-US" dirty="0"/>
          </a:p>
          <a:p>
            <a:pPr marL="800100" lvl="1" indent="-342900">
              <a:buFont typeface="+mj-lt"/>
              <a:buAutoNum type="arabicPeriod"/>
            </a:pPr>
            <a:r>
              <a:rPr lang="en-US" b="1" dirty="0"/>
              <a:t>Risk Assessment </a:t>
            </a:r>
            <a:r>
              <a:rPr lang="en-US" dirty="0"/>
              <a:t>– All investigations now begin with </a:t>
            </a:r>
            <a:r>
              <a:rPr lang="en-US" dirty="0" smtClean="0"/>
              <a:t>a data </a:t>
            </a:r>
            <a:r>
              <a:rPr lang="en-US" dirty="0"/>
              <a:t>intake process that includes data collection and review. </a:t>
            </a:r>
          </a:p>
          <a:p>
            <a:pPr marL="800100" lvl="1" indent="-342900">
              <a:buFont typeface="+mj-lt"/>
              <a:buAutoNum type="arabicPeriod"/>
            </a:pPr>
            <a:r>
              <a:rPr lang="en-US" b="1" dirty="0"/>
              <a:t>Offsite Investigations </a:t>
            </a:r>
            <a:r>
              <a:rPr lang="en-US" dirty="0"/>
              <a:t>– A simplified policy and process make it possible to complete some Offsite Investigations entirely remotely, without interruption to business.</a:t>
            </a:r>
          </a:p>
          <a:p>
            <a:pPr marL="800100" lvl="1" indent="-342900">
              <a:buFont typeface="+mj-lt"/>
              <a:buAutoNum type="arabicPeriod"/>
            </a:pPr>
            <a:r>
              <a:rPr lang="en-US" b="1" dirty="0"/>
              <a:t>Motor Carrier Safety Planner </a:t>
            </a:r>
            <a:r>
              <a:rPr lang="en-US" dirty="0"/>
              <a:t>– Our new online manual makes it easier to understand and comply with safety </a:t>
            </a:r>
            <a:r>
              <a:rPr lang="en-US" dirty="0" smtClean="0"/>
              <a:t>regulation—you </a:t>
            </a:r>
            <a:r>
              <a:rPr lang="en-US" dirty="0"/>
              <a:t>can even customize and share the Planner with your team.</a:t>
            </a:r>
          </a:p>
          <a:p>
            <a:pPr marL="0" indent="0">
              <a:buNone/>
            </a:pPr>
            <a:r>
              <a:rPr lang="en-US" sz="2400" dirty="0"/>
              <a:t>.</a:t>
            </a:r>
          </a:p>
          <a:p>
            <a:endParaRPr lang="en-US" dirty="0"/>
          </a:p>
        </p:txBody>
      </p:sp>
      <p:sp>
        <p:nvSpPr>
          <p:cNvPr id="5" name="Rectangle 4">
            <a:extLst>
              <a:ext uri="{FF2B5EF4-FFF2-40B4-BE49-F238E27FC236}">
                <a16:creationId xmlns="" xmlns:a16="http://schemas.microsoft.com/office/drawing/2014/main" id="{03CA9713-9A25-D74E-B26C-377F868ECF67}"/>
              </a:ext>
            </a:extLst>
          </p:cNvPr>
          <p:cNvSpPr/>
          <p:nvPr/>
        </p:nvSpPr>
        <p:spPr>
          <a:xfrm>
            <a:off x="0" y="457202"/>
            <a:ext cx="215898" cy="898186"/>
          </a:xfrm>
          <a:prstGeom prst="rect">
            <a:avLst/>
          </a:prstGeom>
          <a:solidFill>
            <a:srgbClr val="ED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pic>
        <p:nvPicPr>
          <p:cNvPr id="7" name="Picture 6">
            <a:extLst>
              <a:ext uri="{FF2B5EF4-FFF2-40B4-BE49-F238E27FC236}">
                <a16:creationId xmlns="" xmlns:a16="http://schemas.microsoft.com/office/drawing/2014/main" id="{7703A391-05FC-0546-85EE-36B5425BD625}"/>
              </a:ext>
            </a:extLst>
          </p:cNvPr>
          <p:cNvPicPr>
            <a:picLocks noChangeAspect="1"/>
          </p:cNvPicPr>
          <p:nvPr/>
        </p:nvPicPr>
        <p:blipFill>
          <a:blip r:embed="rId3"/>
          <a:stretch>
            <a:fillRect/>
          </a:stretch>
        </p:blipFill>
        <p:spPr>
          <a:xfrm>
            <a:off x="977079" y="3200400"/>
            <a:ext cx="2286000" cy="2286000"/>
          </a:xfrm>
          <a:prstGeom prst="rect">
            <a:avLst/>
          </a:prstGeom>
        </p:spPr>
      </p:pic>
    </p:spTree>
    <p:extLst>
      <p:ext uri="{BB962C8B-B14F-4D97-AF65-F5344CB8AC3E}">
        <p14:creationId xmlns:p14="http://schemas.microsoft.com/office/powerpoint/2010/main" val="169979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457200"/>
            <a:ext cx="3546370" cy="997196"/>
          </a:xfrm>
        </p:spPr>
        <p:txBody>
          <a:bodyPr/>
          <a:lstStyle/>
          <a:p>
            <a:r>
              <a:rPr lang="en-US" dirty="0"/>
              <a:t>Showcase safety compliance early</a:t>
            </a:r>
          </a:p>
        </p:txBody>
      </p:sp>
      <p:sp>
        <p:nvSpPr>
          <p:cNvPr id="3" name="Slide Number Placeholder 2"/>
          <p:cNvSpPr>
            <a:spLocks noGrp="1"/>
          </p:cNvSpPr>
          <p:nvPr>
            <p:ph type="sldNum" sz="quarter" idx="4"/>
          </p:nvPr>
        </p:nvSpPr>
        <p:spPr/>
        <p:txBody>
          <a:bodyPr/>
          <a:lstStyle/>
          <a:p>
            <a:fld id="{A01475F6-15BF-E945-87A6-683076D41687}" type="slidenum">
              <a:rPr lang="en-US" smtClean="0"/>
              <a:pPr/>
              <a:t>6</a:t>
            </a:fld>
            <a:endParaRPr lang="en-US" dirty="0"/>
          </a:p>
        </p:txBody>
      </p:sp>
      <p:pic>
        <p:nvPicPr>
          <p:cNvPr id="5" name="Picture 4"/>
          <p:cNvPicPr>
            <a:picLocks noChangeAspect="1"/>
          </p:cNvPicPr>
          <p:nvPr/>
        </p:nvPicPr>
        <p:blipFill>
          <a:blip r:embed="rId3"/>
          <a:stretch>
            <a:fillRect/>
          </a:stretch>
        </p:blipFill>
        <p:spPr>
          <a:xfrm>
            <a:off x="4533900" y="457200"/>
            <a:ext cx="7279728" cy="4646454"/>
          </a:xfrm>
          <a:prstGeom prst="rect">
            <a:avLst/>
          </a:prstGeom>
          <a:ln>
            <a:solidFill>
              <a:schemeClr val="bg1">
                <a:lumMod val="65000"/>
              </a:schemeClr>
            </a:solidFill>
          </a:ln>
        </p:spPr>
      </p:pic>
      <p:sp>
        <p:nvSpPr>
          <p:cNvPr id="6" name="Content Placeholder 3">
            <a:extLst>
              <a:ext uri="{FF2B5EF4-FFF2-40B4-BE49-F238E27FC236}">
                <a16:creationId xmlns="" xmlns:a16="http://schemas.microsoft.com/office/drawing/2014/main" id="{DDE51B75-DF56-497B-9E9B-43745363288D}"/>
              </a:ext>
            </a:extLst>
          </p:cNvPr>
          <p:cNvSpPr>
            <a:spLocks noGrp="1"/>
          </p:cNvSpPr>
          <p:nvPr>
            <p:ph idx="1"/>
          </p:nvPr>
        </p:nvSpPr>
        <p:spPr>
          <a:xfrm>
            <a:off x="381000" y="1731512"/>
            <a:ext cx="3546369" cy="4062651"/>
          </a:xfrm>
        </p:spPr>
        <p:txBody>
          <a:bodyPr/>
          <a:lstStyle/>
          <a:p>
            <a:pPr>
              <a:buFont typeface="Wingdings" panose="05000000000000000000" pitchFamily="2" charset="2"/>
              <a:buChar char="ü"/>
            </a:pPr>
            <a:r>
              <a:rPr lang="en-US" dirty="0"/>
              <a:t>Track investigation progress in the blue box.</a:t>
            </a:r>
          </a:p>
          <a:p>
            <a:pPr>
              <a:buFont typeface="Wingdings" panose="05000000000000000000" pitchFamily="2" charset="2"/>
              <a:buChar char="ü"/>
            </a:pPr>
            <a:r>
              <a:rPr lang="en-US" dirty="0"/>
              <a:t>Check due dates and required documents.</a:t>
            </a:r>
          </a:p>
          <a:p>
            <a:pPr>
              <a:buFont typeface="Wingdings" panose="05000000000000000000" pitchFamily="2" charset="2"/>
              <a:buChar char="ü"/>
            </a:pPr>
            <a:r>
              <a:rPr lang="en-US" dirty="0"/>
              <a:t>View call-to-action reminders. </a:t>
            </a:r>
          </a:p>
          <a:p>
            <a:pPr>
              <a:buFont typeface="Wingdings" panose="05000000000000000000" pitchFamily="2" charset="2"/>
              <a:buChar char="ü"/>
            </a:pPr>
            <a:r>
              <a:rPr lang="en-US" dirty="0"/>
              <a:t>Upload documentation to  add efficiency.</a:t>
            </a:r>
          </a:p>
          <a:p>
            <a:pPr>
              <a:buFont typeface="Wingdings" panose="05000000000000000000" pitchFamily="2" charset="2"/>
              <a:buChar char="ü"/>
            </a:pPr>
            <a:r>
              <a:rPr lang="en-US" dirty="0"/>
              <a:t>Learn to use data to increase safety performance.</a:t>
            </a:r>
          </a:p>
        </p:txBody>
      </p:sp>
      <p:sp>
        <p:nvSpPr>
          <p:cNvPr id="7" name="Rectangle 6">
            <a:extLst>
              <a:ext uri="{FF2B5EF4-FFF2-40B4-BE49-F238E27FC236}">
                <a16:creationId xmlns="" xmlns:a16="http://schemas.microsoft.com/office/drawing/2014/main" id="{03CA9713-9A25-D74E-B26C-377F868ECF67}"/>
              </a:ext>
            </a:extLst>
          </p:cNvPr>
          <p:cNvSpPr/>
          <p:nvPr/>
        </p:nvSpPr>
        <p:spPr>
          <a:xfrm>
            <a:off x="0" y="457202"/>
            <a:ext cx="215898" cy="898186"/>
          </a:xfrm>
          <a:prstGeom prst="rect">
            <a:avLst/>
          </a:prstGeom>
          <a:solidFill>
            <a:srgbClr val="ED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
        <p:nvSpPr>
          <p:cNvPr id="4" name="TextBox 3">
            <a:extLst>
              <a:ext uri="{FF2B5EF4-FFF2-40B4-BE49-F238E27FC236}">
                <a16:creationId xmlns="" xmlns:a16="http://schemas.microsoft.com/office/drawing/2014/main" id="{622C2F69-4D77-46EB-8B2D-54BB579E99D9}"/>
              </a:ext>
            </a:extLst>
          </p:cNvPr>
          <p:cNvSpPr txBox="1"/>
          <p:nvPr/>
        </p:nvSpPr>
        <p:spPr>
          <a:xfrm>
            <a:off x="4543865" y="5205353"/>
            <a:ext cx="3141490" cy="369332"/>
          </a:xfrm>
          <a:prstGeom prst="rect">
            <a:avLst/>
          </a:prstGeom>
          <a:noFill/>
        </p:spPr>
        <p:txBody>
          <a:bodyPr wrap="square" rtlCol="0">
            <a:spAutoFit/>
          </a:bodyPr>
          <a:lstStyle/>
          <a:p>
            <a:r>
              <a:rPr lang="en-US" b="1" dirty="0"/>
              <a:t>New Carrier Dashboard</a:t>
            </a:r>
          </a:p>
        </p:txBody>
      </p:sp>
    </p:spTree>
    <p:extLst>
      <p:ext uri="{BB962C8B-B14F-4D97-AF65-F5344CB8AC3E}">
        <p14:creationId xmlns:p14="http://schemas.microsoft.com/office/powerpoint/2010/main" val="91339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0927"/>
            <a:ext cx="3892684" cy="1994392"/>
          </a:xfrm>
        </p:spPr>
        <p:txBody>
          <a:bodyPr/>
          <a:lstStyle/>
          <a:p>
            <a:r>
              <a:rPr lang="en-US" dirty="0"/>
              <a:t>An easy, secure way to deliver compliance documents </a:t>
            </a:r>
          </a:p>
        </p:txBody>
      </p:sp>
      <p:sp>
        <p:nvSpPr>
          <p:cNvPr id="3" name="Slide Number Placeholder 2"/>
          <p:cNvSpPr>
            <a:spLocks noGrp="1"/>
          </p:cNvSpPr>
          <p:nvPr>
            <p:ph type="sldNum" sz="quarter" idx="4"/>
          </p:nvPr>
        </p:nvSpPr>
        <p:spPr/>
        <p:txBody>
          <a:bodyPr/>
          <a:lstStyle/>
          <a:p>
            <a:fld id="{A01475F6-15BF-E945-87A6-683076D41687}" type="slidenum">
              <a:rPr lang="en-US" smtClean="0"/>
              <a:pPr/>
              <a:t>7</a:t>
            </a:fld>
            <a:endParaRPr lang="en-US" dirty="0"/>
          </a:p>
        </p:txBody>
      </p:sp>
      <p:pic>
        <p:nvPicPr>
          <p:cNvPr id="5" name="Picture 4"/>
          <p:cNvPicPr>
            <a:picLocks noChangeAspect="1"/>
          </p:cNvPicPr>
          <p:nvPr/>
        </p:nvPicPr>
        <p:blipFill>
          <a:blip r:embed="rId3"/>
          <a:stretch>
            <a:fillRect/>
          </a:stretch>
        </p:blipFill>
        <p:spPr>
          <a:xfrm>
            <a:off x="4533901" y="470928"/>
            <a:ext cx="6266777" cy="4846198"/>
          </a:xfrm>
          <a:prstGeom prst="rect">
            <a:avLst/>
          </a:prstGeom>
          <a:ln>
            <a:solidFill>
              <a:schemeClr val="bg1">
                <a:lumMod val="65000"/>
              </a:schemeClr>
            </a:solidFill>
          </a:ln>
        </p:spPr>
      </p:pic>
      <p:sp>
        <p:nvSpPr>
          <p:cNvPr id="6" name="Content Placeholder 3">
            <a:extLst>
              <a:ext uri="{FF2B5EF4-FFF2-40B4-BE49-F238E27FC236}">
                <a16:creationId xmlns="" xmlns:a16="http://schemas.microsoft.com/office/drawing/2014/main" id="{B03B82F2-82A5-45FB-9881-3BD062FC5747}"/>
              </a:ext>
            </a:extLst>
          </p:cNvPr>
          <p:cNvSpPr>
            <a:spLocks noGrp="1"/>
          </p:cNvSpPr>
          <p:nvPr>
            <p:ph idx="1"/>
          </p:nvPr>
        </p:nvSpPr>
        <p:spPr>
          <a:xfrm>
            <a:off x="381000" y="2710191"/>
            <a:ext cx="3546369" cy="2720745"/>
          </a:xfrm>
        </p:spPr>
        <p:txBody>
          <a:bodyPr/>
          <a:lstStyle/>
          <a:p>
            <a:pPr>
              <a:buFont typeface="Wingdings" panose="05000000000000000000" pitchFamily="2" charset="2"/>
              <a:buChar char="ü"/>
            </a:pPr>
            <a:r>
              <a:rPr lang="en-US" dirty="0"/>
              <a:t>Know where you are in the investigative process.</a:t>
            </a:r>
          </a:p>
          <a:p>
            <a:pPr>
              <a:buFont typeface="Wingdings" panose="05000000000000000000" pitchFamily="2" charset="2"/>
              <a:buChar char="ü"/>
            </a:pPr>
            <a:r>
              <a:rPr lang="en-US" dirty="0"/>
              <a:t>Find standardized forms and templates.</a:t>
            </a:r>
          </a:p>
          <a:p>
            <a:pPr>
              <a:buFont typeface="Wingdings" panose="05000000000000000000" pitchFamily="2" charset="2"/>
              <a:buChar char="ü"/>
            </a:pPr>
            <a:r>
              <a:rPr lang="en-US" dirty="0"/>
              <a:t>View how-to videos and instructions to learn to use  system features.</a:t>
            </a:r>
          </a:p>
        </p:txBody>
      </p:sp>
      <p:sp>
        <p:nvSpPr>
          <p:cNvPr id="8" name="Rectangle 7">
            <a:extLst>
              <a:ext uri="{FF2B5EF4-FFF2-40B4-BE49-F238E27FC236}">
                <a16:creationId xmlns="" xmlns:a16="http://schemas.microsoft.com/office/drawing/2014/main" id="{03CA9713-9A25-D74E-B26C-377F868ECF67}"/>
              </a:ext>
            </a:extLst>
          </p:cNvPr>
          <p:cNvSpPr/>
          <p:nvPr/>
        </p:nvSpPr>
        <p:spPr>
          <a:xfrm>
            <a:off x="0" y="457202"/>
            <a:ext cx="215898" cy="898186"/>
          </a:xfrm>
          <a:prstGeom prst="rect">
            <a:avLst/>
          </a:prstGeom>
          <a:solidFill>
            <a:srgbClr val="ED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
        <p:nvSpPr>
          <p:cNvPr id="7" name="TextBox 6">
            <a:extLst>
              <a:ext uri="{FF2B5EF4-FFF2-40B4-BE49-F238E27FC236}">
                <a16:creationId xmlns="" xmlns:a16="http://schemas.microsoft.com/office/drawing/2014/main" id="{23816CAC-96AA-43C4-8337-38CBEA5300F7}"/>
              </a:ext>
            </a:extLst>
          </p:cNvPr>
          <p:cNvSpPr txBox="1"/>
          <p:nvPr/>
        </p:nvSpPr>
        <p:spPr>
          <a:xfrm>
            <a:off x="4440849" y="5333287"/>
            <a:ext cx="4415796" cy="369332"/>
          </a:xfrm>
          <a:prstGeom prst="rect">
            <a:avLst/>
          </a:prstGeom>
          <a:noFill/>
        </p:spPr>
        <p:txBody>
          <a:bodyPr wrap="square" rtlCol="0">
            <a:spAutoFit/>
          </a:bodyPr>
          <a:lstStyle/>
          <a:p>
            <a:r>
              <a:rPr lang="en-US" b="1" dirty="0"/>
              <a:t>Online Document Management Tool</a:t>
            </a:r>
          </a:p>
        </p:txBody>
      </p:sp>
    </p:spTree>
    <p:extLst>
      <p:ext uri="{BB962C8B-B14F-4D97-AF65-F5344CB8AC3E}">
        <p14:creationId xmlns:p14="http://schemas.microsoft.com/office/powerpoint/2010/main" val="23127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4087586" cy="1495794"/>
          </a:xfrm>
        </p:spPr>
        <p:txBody>
          <a:bodyPr/>
          <a:lstStyle/>
          <a:p>
            <a:r>
              <a:rPr lang="en-US" dirty="0"/>
              <a:t>Every investigation starts with a data intake process </a:t>
            </a:r>
          </a:p>
        </p:txBody>
      </p:sp>
      <p:sp>
        <p:nvSpPr>
          <p:cNvPr id="3" name="Slide Number Placeholder 2"/>
          <p:cNvSpPr>
            <a:spLocks noGrp="1"/>
          </p:cNvSpPr>
          <p:nvPr>
            <p:ph type="sldNum" sz="quarter" idx="4"/>
          </p:nvPr>
        </p:nvSpPr>
        <p:spPr/>
        <p:txBody>
          <a:bodyPr/>
          <a:lstStyle/>
          <a:p>
            <a:fld id="{A01475F6-15BF-E945-87A6-683076D41687}" type="slidenum">
              <a:rPr lang="en-US" smtClean="0"/>
              <a:pPr/>
              <a:t>8</a:t>
            </a:fld>
            <a:endParaRPr lang="en-US" dirty="0"/>
          </a:p>
        </p:txBody>
      </p:sp>
      <p:sp>
        <p:nvSpPr>
          <p:cNvPr id="4" name="Content Placeholder 3"/>
          <p:cNvSpPr>
            <a:spLocks noGrp="1"/>
          </p:cNvSpPr>
          <p:nvPr>
            <p:ph idx="1"/>
          </p:nvPr>
        </p:nvSpPr>
        <p:spPr>
          <a:xfrm>
            <a:off x="4533900" y="457200"/>
            <a:ext cx="7393975" cy="7709803"/>
          </a:xfrm>
        </p:spPr>
        <p:txBody>
          <a:bodyPr/>
          <a:lstStyle/>
          <a:p>
            <a:r>
              <a:rPr lang="en-US" sz="2400" dirty="0"/>
              <a:t>All CSA investigations now begin with a Risk Assessment—a simple intake process to collect documentation and data </a:t>
            </a:r>
            <a:r>
              <a:rPr lang="en-US" sz="2400" dirty="0" smtClean="0"/>
              <a:t>electronically. </a:t>
            </a:r>
            <a:endParaRPr lang="en-US" sz="2400" dirty="0"/>
          </a:p>
          <a:p>
            <a:r>
              <a:rPr lang="en-US" sz="2400" dirty="0"/>
              <a:t>Here’s how the process works:</a:t>
            </a:r>
          </a:p>
          <a:p>
            <a:pPr lvl="1">
              <a:buFont typeface="Wingdings" panose="05000000000000000000" pitchFamily="2" charset="2"/>
              <a:buChar char="ü"/>
            </a:pPr>
            <a:r>
              <a:rPr lang="en-US" dirty="0"/>
              <a:t>Safety </a:t>
            </a:r>
            <a:r>
              <a:rPr lang="en-US" dirty="0" smtClean="0"/>
              <a:t>Investigators </a:t>
            </a:r>
            <a:r>
              <a:rPr lang="en-US" dirty="0"/>
              <a:t>send letters to prioritized carriers requesting </a:t>
            </a:r>
            <a:r>
              <a:rPr lang="en-US" dirty="0" smtClean="0"/>
              <a:t>documentation.</a:t>
            </a:r>
            <a:endParaRPr lang="en-US" dirty="0"/>
          </a:p>
          <a:p>
            <a:pPr lvl="1">
              <a:buFont typeface="Wingdings" panose="05000000000000000000" pitchFamily="2" charset="2"/>
              <a:buChar char="ü"/>
            </a:pPr>
            <a:r>
              <a:rPr lang="en-US" dirty="0"/>
              <a:t>Carriers upload documents using the new SMS Carrier </a:t>
            </a:r>
            <a:r>
              <a:rPr lang="en-US" dirty="0" smtClean="0"/>
              <a:t>Dashboard.</a:t>
            </a:r>
            <a:endParaRPr lang="en-US" dirty="0"/>
          </a:p>
          <a:p>
            <a:pPr lvl="1">
              <a:buFont typeface="Wingdings" panose="05000000000000000000" pitchFamily="2" charset="2"/>
              <a:buChar char="ü"/>
            </a:pPr>
            <a:r>
              <a:rPr lang="en-US" dirty="0"/>
              <a:t>Safety </a:t>
            </a:r>
            <a:r>
              <a:rPr lang="en-US" dirty="0" smtClean="0"/>
              <a:t>Investigators </a:t>
            </a:r>
            <a:r>
              <a:rPr lang="en-US" dirty="0"/>
              <a:t>review documents for specific safety       compliance problems related to </a:t>
            </a:r>
            <a:r>
              <a:rPr lang="en-US" dirty="0" smtClean="0"/>
              <a:t>BASICs-above-threshold.</a:t>
            </a:r>
            <a:endParaRPr lang="en-US" dirty="0"/>
          </a:p>
          <a:p>
            <a:pPr lvl="1">
              <a:buFont typeface="Wingdings" panose="05000000000000000000" pitchFamily="2" charset="2"/>
              <a:buChar char="ü"/>
            </a:pPr>
            <a:r>
              <a:rPr lang="en-US" dirty="0"/>
              <a:t>Throughout the investigation, carriers and Safety </a:t>
            </a:r>
            <a:r>
              <a:rPr lang="en-US" dirty="0" smtClean="0"/>
              <a:t>Investigators   </a:t>
            </a:r>
            <a:r>
              <a:rPr lang="en-US" dirty="0"/>
              <a:t>review, track, and communicate about investigation </a:t>
            </a:r>
            <a:r>
              <a:rPr lang="en-US" dirty="0" smtClean="0"/>
              <a:t>process. </a:t>
            </a:r>
            <a:endParaRPr lang="en-US" dirty="0"/>
          </a:p>
          <a:p>
            <a:pPr lvl="1">
              <a:buFont typeface="Wingdings" panose="05000000000000000000" pitchFamily="2" charset="2"/>
              <a:buChar char="ü"/>
            </a:pPr>
            <a:r>
              <a:rPr lang="en-US" dirty="0"/>
              <a:t>At the end of the investigations, carriers and Safety </a:t>
            </a:r>
            <a:r>
              <a:rPr lang="en-US" dirty="0" smtClean="0"/>
              <a:t>Investigators </a:t>
            </a:r>
            <a:r>
              <a:rPr lang="en-US" dirty="0"/>
              <a:t>discuss process breakdowns, remedies, and how to            improve safety </a:t>
            </a:r>
            <a:r>
              <a:rPr lang="en-US" dirty="0" smtClean="0"/>
              <a:t>compliance.</a:t>
            </a:r>
            <a:endParaRPr lang="en-US" dirty="0"/>
          </a:p>
          <a:p>
            <a:pPr lvl="1">
              <a:buFont typeface="Wingdings" pitchFamily="2" charset="2"/>
              <a:buChar char="§"/>
            </a:pPr>
            <a:endParaRPr lang="en-US" sz="2000" dirty="0"/>
          </a:p>
          <a:p>
            <a:pPr>
              <a:buFont typeface="Courier New" panose="02070309020205020404" pitchFamily="49" charset="0"/>
              <a:buChar char="o"/>
            </a:pPr>
            <a:endParaRPr lang="en-US" sz="2200" dirty="0"/>
          </a:p>
          <a:p>
            <a:pPr lvl="1">
              <a:buFont typeface="Arial" panose="020B0604020202020204" pitchFamily="34" charset="0"/>
              <a:buChar char="•"/>
            </a:pPr>
            <a:endParaRPr lang="en-US" sz="2200" dirty="0"/>
          </a:p>
          <a:p>
            <a:pPr lvl="1">
              <a:buFont typeface="Courier New" panose="02070309020205020404" pitchFamily="49" charset="0"/>
              <a:buChar char="o"/>
            </a:pPr>
            <a:endParaRPr lang="en-US" sz="2000" dirty="0"/>
          </a:p>
          <a:p>
            <a:pPr lvl="1"/>
            <a:endParaRPr lang="en-US" dirty="0"/>
          </a:p>
        </p:txBody>
      </p:sp>
      <p:pic>
        <p:nvPicPr>
          <p:cNvPr id="9" name="Picture 8">
            <a:extLst>
              <a:ext uri="{FF2B5EF4-FFF2-40B4-BE49-F238E27FC236}">
                <a16:creationId xmlns="" xmlns:a16="http://schemas.microsoft.com/office/drawing/2014/main" id="{CE3CD13E-8417-6547-8A59-7D3328127A8E}"/>
              </a:ext>
            </a:extLst>
          </p:cNvPr>
          <p:cNvPicPr>
            <a:picLocks noChangeAspect="1"/>
          </p:cNvPicPr>
          <p:nvPr/>
        </p:nvPicPr>
        <p:blipFill>
          <a:blip r:embed="rId3"/>
          <a:stretch>
            <a:fillRect/>
          </a:stretch>
        </p:blipFill>
        <p:spPr>
          <a:xfrm>
            <a:off x="1168080" y="3200400"/>
            <a:ext cx="2286000" cy="2286000"/>
          </a:xfrm>
          <a:prstGeom prst="rect">
            <a:avLst/>
          </a:prstGeom>
        </p:spPr>
      </p:pic>
      <p:sp>
        <p:nvSpPr>
          <p:cNvPr id="7" name="Rectangle 6">
            <a:extLst>
              <a:ext uri="{FF2B5EF4-FFF2-40B4-BE49-F238E27FC236}">
                <a16:creationId xmlns="" xmlns:a16="http://schemas.microsoft.com/office/drawing/2014/main" id="{03CA9713-9A25-D74E-B26C-377F868ECF67}"/>
              </a:ext>
            </a:extLst>
          </p:cNvPr>
          <p:cNvSpPr/>
          <p:nvPr/>
        </p:nvSpPr>
        <p:spPr>
          <a:xfrm>
            <a:off x="0" y="457202"/>
            <a:ext cx="215898" cy="898186"/>
          </a:xfrm>
          <a:prstGeom prst="rect">
            <a:avLst/>
          </a:prstGeom>
          <a:solidFill>
            <a:srgbClr val="ED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76561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8919E-37E3-497B-9E43-25C793B920FB}"/>
              </a:ext>
            </a:extLst>
          </p:cNvPr>
          <p:cNvSpPr>
            <a:spLocks noGrp="1"/>
          </p:cNvSpPr>
          <p:nvPr>
            <p:ph type="title"/>
          </p:nvPr>
        </p:nvSpPr>
        <p:spPr>
          <a:xfrm>
            <a:off x="381001" y="457200"/>
            <a:ext cx="3892684" cy="1994392"/>
          </a:xfrm>
        </p:spPr>
        <p:txBody>
          <a:bodyPr/>
          <a:lstStyle/>
          <a:p>
            <a:r>
              <a:rPr lang="en-US" dirty="0"/>
              <a:t>Learn how to improve, comply, then get back to work</a:t>
            </a:r>
            <a:endParaRPr lang="en-US" sz="3200" i="1" dirty="0"/>
          </a:p>
        </p:txBody>
      </p:sp>
      <p:sp>
        <p:nvSpPr>
          <p:cNvPr id="3" name="Slide Number Placeholder 2">
            <a:extLst>
              <a:ext uri="{FF2B5EF4-FFF2-40B4-BE49-F238E27FC236}">
                <a16:creationId xmlns="" xmlns:a16="http://schemas.microsoft.com/office/drawing/2014/main" id="{C3A14352-29BA-4A61-AE2C-EDC8BF0E66E6}"/>
              </a:ext>
            </a:extLst>
          </p:cNvPr>
          <p:cNvSpPr>
            <a:spLocks noGrp="1"/>
          </p:cNvSpPr>
          <p:nvPr>
            <p:ph type="sldNum" sz="quarter" idx="4"/>
          </p:nvPr>
        </p:nvSpPr>
        <p:spPr/>
        <p:txBody>
          <a:bodyPr/>
          <a:lstStyle/>
          <a:p>
            <a:fld id="{A01475F6-15BF-E945-87A6-683076D41687}" type="slidenum">
              <a:rPr lang="en-US" smtClean="0"/>
              <a:pPr/>
              <a:t>9</a:t>
            </a:fld>
            <a:endParaRPr lang="en-US" dirty="0"/>
          </a:p>
        </p:txBody>
      </p:sp>
      <p:sp>
        <p:nvSpPr>
          <p:cNvPr id="4" name="Content Placeholder 3">
            <a:extLst>
              <a:ext uri="{FF2B5EF4-FFF2-40B4-BE49-F238E27FC236}">
                <a16:creationId xmlns="" xmlns:a16="http://schemas.microsoft.com/office/drawing/2014/main" id="{CC61C82F-5FEC-4230-948D-ADE497969934}"/>
              </a:ext>
            </a:extLst>
          </p:cNvPr>
          <p:cNvSpPr>
            <a:spLocks noGrp="1"/>
          </p:cNvSpPr>
          <p:nvPr>
            <p:ph idx="1"/>
          </p:nvPr>
        </p:nvSpPr>
        <p:spPr>
          <a:xfrm>
            <a:off x="4538472" y="457200"/>
            <a:ext cx="7653528" cy="6610656"/>
          </a:xfrm>
        </p:spPr>
        <p:txBody>
          <a:bodyPr/>
          <a:lstStyle/>
          <a:p>
            <a:r>
              <a:rPr lang="en-US" dirty="0"/>
              <a:t>Based on the scope of a carrier’s safety performance, investigations can continue as:</a:t>
            </a:r>
          </a:p>
          <a:p>
            <a:pPr lvl="1">
              <a:buFont typeface="Wingdings" pitchFamily="2" charset="2"/>
              <a:buChar char="§"/>
            </a:pPr>
            <a:r>
              <a:rPr lang="en-US" b="1" dirty="0"/>
              <a:t>Onsite Comprehensive </a:t>
            </a:r>
            <a:r>
              <a:rPr lang="en-US" dirty="0"/>
              <a:t>– Conducted at a carrier’s place of business, addresses operation-wide compliance </a:t>
            </a:r>
          </a:p>
          <a:p>
            <a:pPr lvl="1">
              <a:buFont typeface="Wingdings" pitchFamily="2" charset="2"/>
              <a:buChar char="§"/>
            </a:pPr>
            <a:r>
              <a:rPr lang="en-US" b="1" dirty="0"/>
              <a:t>Onsite Focused </a:t>
            </a:r>
            <a:r>
              <a:rPr lang="en-US" dirty="0"/>
              <a:t>– Conducted at a carrier’s place of business, focuses on specific compliance issues</a:t>
            </a:r>
          </a:p>
          <a:p>
            <a:pPr lvl="1">
              <a:buFont typeface="Wingdings" pitchFamily="2" charset="2"/>
              <a:buChar char="§"/>
            </a:pPr>
            <a:r>
              <a:rPr lang="en-US" b="1" dirty="0"/>
              <a:t>Offsite</a:t>
            </a:r>
            <a:r>
              <a:rPr lang="en-US" dirty="0"/>
              <a:t> – Conducted completely remotely, addresses emerging safety problems </a:t>
            </a:r>
          </a:p>
          <a:p>
            <a:pPr>
              <a:buFont typeface="Wingdings" pitchFamily="2" charset="2"/>
              <a:buChar char="§"/>
            </a:pPr>
            <a:r>
              <a:rPr lang="en-US" dirty="0"/>
              <a:t>States tested Offsite Investigations and found them </a:t>
            </a:r>
            <a:r>
              <a:rPr lang="en-US" b="1" dirty="0"/>
              <a:t>effective</a:t>
            </a:r>
            <a:r>
              <a:rPr lang="en-US" dirty="0"/>
              <a:t>. </a:t>
            </a:r>
          </a:p>
          <a:p>
            <a:pPr lvl="1">
              <a:buFont typeface="Wingdings" pitchFamily="2" charset="2"/>
              <a:buChar char="§"/>
            </a:pPr>
            <a:r>
              <a:rPr lang="en-US" dirty="0"/>
              <a:t>Within 12 months of an Offsite Investigation, </a:t>
            </a:r>
            <a:r>
              <a:rPr lang="en-US" b="1" dirty="0"/>
              <a:t>60% of carriers improved their safety performance,</a:t>
            </a:r>
            <a:r>
              <a:rPr lang="en-US" dirty="0"/>
              <a:t> eliminating the need for a more time-intensive Onsite Investigation.</a:t>
            </a:r>
          </a:p>
          <a:p>
            <a:pPr lvl="1">
              <a:buFont typeface="Wingdings" pitchFamily="2" charset="2"/>
              <a:buChar char="§"/>
            </a:pPr>
            <a:r>
              <a:rPr lang="en-US" dirty="0"/>
              <a:t>Within 12 months of an Offsite Investigation, </a:t>
            </a:r>
            <a:r>
              <a:rPr lang="en-US" b="1" dirty="0"/>
              <a:t>80% of carriers no longer required investigation </a:t>
            </a:r>
            <a:r>
              <a:rPr lang="en-US" dirty="0"/>
              <a:t>in at least one of their BASICs.</a:t>
            </a:r>
          </a:p>
          <a:p>
            <a:pPr lvl="1">
              <a:buFont typeface="Wingdings" pitchFamily="2" charset="2"/>
              <a:buChar char="§"/>
            </a:pPr>
            <a:r>
              <a:rPr lang="en-US" dirty="0"/>
              <a:t>Within 24 months of an Offsite Investigation, </a:t>
            </a:r>
            <a:r>
              <a:rPr lang="en-US" b="1" dirty="0"/>
              <a:t>just 11% of                          carriers escalated</a:t>
            </a:r>
            <a:r>
              <a:rPr lang="en-US" dirty="0"/>
              <a:t> to an Onsite Investigation.</a:t>
            </a:r>
          </a:p>
          <a:p>
            <a:pPr>
              <a:spcBef>
                <a:spcPts val="1800"/>
              </a:spcBef>
            </a:pPr>
            <a:endParaRPr lang="en-US" sz="1800" dirty="0"/>
          </a:p>
          <a:p>
            <a:endParaRPr lang="en-US" sz="1800" dirty="0"/>
          </a:p>
        </p:txBody>
      </p:sp>
      <p:sp>
        <p:nvSpPr>
          <p:cNvPr id="7" name="Rectangle 6">
            <a:extLst>
              <a:ext uri="{FF2B5EF4-FFF2-40B4-BE49-F238E27FC236}">
                <a16:creationId xmlns="" xmlns:a16="http://schemas.microsoft.com/office/drawing/2014/main" id="{03CA9713-9A25-D74E-B26C-377F868ECF67}"/>
              </a:ext>
            </a:extLst>
          </p:cNvPr>
          <p:cNvSpPr/>
          <p:nvPr/>
        </p:nvSpPr>
        <p:spPr>
          <a:xfrm>
            <a:off x="0" y="457202"/>
            <a:ext cx="215898" cy="898186"/>
          </a:xfrm>
          <a:prstGeom prst="rect">
            <a:avLst/>
          </a:prstGeom>
          <a:solidFill>
            <a:srgbClr val="ED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pic>
        <p:nvPicPr>
          <p:cNvPr id="8" name="Picture 7">
            <a:extLst>
              <a:ext uri="{FF2B5EF4-FFF2-40B4-BE49-F238E27FC236}">
                <a16:creationId xmlns="" xmlns:a16="http://schemas.microsoft.com/office/drawing/2014/main" id="{338BDC96-4A24-244F-B524-349A482EB4C5}"/>
              </a:ext>
            </a:extLst>
          </p:cNvPr>
          <p:cNvPicPr>
            <a:picLocks noChangeAspect="1"/>
          </p:cNvPicPr>
          <p:nvPr/>
        </p:nvPicPr>
        <p:blipFill>
          <a:blip r:embed="rId3"/>
          <a:stretch>
            <a:fillRect/>
          </a:stretch>
        </p:blipFill>
        <p:spPr>
          <a:xfrm>
            <a:off x="942353" y="3159792"/>
            <a:ext cx="2379579" cy="2379579"/>
          </a:xfrm>
          <a:prstGeom prst="rect">
            <a:avLst/>
          </a:prstGeom>
        </p:spPr>
      </p:pic>
    </p:spTree>
    <p:extLst>
      <p:ext uri="{BB962C8B-B14F-4D97-AF65-F5344CB8AC3E}">
        <p14:creationId xmlns:p14="http://schemas.microsoft.com/office/powerpoint/2010/main" val="41666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SA Chart Design Colors">
      <a:dk1>
        <a:srgbClr val="000000"/>
      </a:dk1>
      <a:lt1>
        <a:srgbClr val="FFFFFF"/>
      </a:lt1>
      <a:dk2>
        <a:srgbClr val="44546A"/>
      </a:dk2>
      <a:lt2>
        <a:srgbClr val="E7E6E6"/>
      </a:lt2>
      <a:accent1>
        <a:srgbClr val="595C79"/>
      </a:accent1>
      <a:accent2>
        <a:srgbClr val="FDD38E"/>
      </a:accent2>
      <a:accent3>
        <a:srgbClr val="8C8EA6"/>
      </a:accent3>
      <a:accent4>
        <a:srgbClr val="C5C5D2"/>
      </a:accent4>
      <a:accent5>
        <a:srgbClr val="93AB79"/>
      </a:accent5>
      <a:accent6>
        <a:srgbClr val="BFCDAF"/>
      </a:accent6>
      <a:hlink>
        <a:srgbClr val="ADADB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A_NtlRollOut_Model Template_WIDE" id="{1797DEF9-4D32-4F1A-BE44-5E544B70F5BF}" vid="{F5D84D92-FBCD-45BA-A474-8CA5B9F395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CSA_NtlRollOut_Model Template_WIDE</Template>
  <TotalTime>20059</TotalTime>
  <Words>2277</Words>
  <Application>Microsoft Office PowerPoint</Application>
  <PresentationFormat>Widescreen</PresentationFormat>
  <Paragraphs>227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vt:lpstr>
      <vt:lpstr>Arial Black</vt:lpstr>
      <vt:lpstr>Calibri</vt:lpstr>
      <vt:lpstr>Courier New</vt:lpstr>
      <vt:lpstr>Georgia</vt:lpstr>
      <vt:lpstr>Wingdings</vt:lpstr>
      <vt:lpstr>Office Theme</vt:lpstr>
      <vt:lpstr>PowerPoint Presentation</vt:lpstr>
      <vt:lpstr>PowerPoint Presentation</vt:lpstr>
      <vt:lpstr>You carry safety  to the road</vt:lpstr>
      <vt:lpstr>But we can, and must, do more to improve safety</vt:lpstr>
      <vt:lpstr>New tools add efficiency, increase collaboration </vt:lpstr>
      <vt:lpstr>Showcase safety compliance early</vt:lpstr>
      <vt:lpstr>An easy, secure way to deliver compliance documents </vt:lpstr>
      <vt:lpstr>Every investigation starts with a data intake process </vt:lpstr>
      <vt:lpstr>Learn how to improve, comply, then get back to work</vt:lpstr>
      <vt:lpstr>Increased efficiencies, increased safety</vt:lpstr>
      <vt:lpstr>New online guide helps you strengthen your safety record </vt:lpstr>
      <vt:lpstr>Safety compliance makes good business sense</vt:lpstr>
      <vt:lpstr>Make safety Job 1 with these simple steps</vt:lpstr>
      <vt:lpstr>Contact FMCSA with questions about CSA      http://csa.fmcsa.dot.gov/CSA_Feedback.aspx  877-254-5365      Call your local Division Office https://www.fmcsa.dot.gov/mission/field-offices   </vt:lpstr>
    </vt:vector>
  </TitlesOfParts>
  <Company>USDOT-Volpe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MacDonald, Kaitlyn CTR (Volpe)</dc:creator>
  <cp:lastModifiedBy>Turner, Elizabeth (VOLPE)</cp:lastModifiedBy>
  <cp:revision>290</cp:revision>
  <cp:lastPrinted>2017-11-15T22:11:49Z</cp:lastPrinted>
  <dcterms:created xsi:type="dcterms:W3CDTF">2018-12-03T20:14:17Z</dcterms:created>
  <dcterms:modified xsi:type="dcterms:W3CDTF">2019-04-02T21:54:45Z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