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116" r:id="rId4"/>
  </p:sldMasterIdLst>
  <p:notesMasterIdLst>
    <p:notesMasterId r:id="rId78"/>
  </p:notesMasterIdLst>
  <p:handoutMasterIdLst>
    <p:handoutMasterId r:id="rId79"/>
  </p:handoutMasterIdLst>
  <p:sldIdLst>
    <p:sldId id="256" r:id="rId5"/>
    <p:sldId id="572" r:id="rId6"/>
    <p:sldId id="573" r:id="rId7"/>
    <p:sldId id="442" r:id="rId8"/>
    <p:sldId id="403" r:id="rId9"/>
    <p:sldId id="560" r:id="rId10"/>
    <p:sldId id="576" r:id="rId11"/>
    <p:sldId id="605" r:id="rId12"/>
    <p:sldId id="638" r:id="rId13"/>
    <p:sldId id="431" r:id="rId14"/>
    <p:sldId id="585" r:id="rId15"/>
    <p:sldId id="586" r:id="rId16"/>
    <p:sldId id="587" r:id="rId17"/>
    <p:sldId id="588" r:id="rId18"/>
    <p:sldId id="589" r:id="rId19"/>
    <p:sldId id="590" r:id="rId20"/>
    <p:sldId id="654" r:id="rId21"/>
    <p:sldId id="591" r:id="rId22"/>
    <p:sldId id="531" r:id="rId23"/>
    <p:sldId id="532" r:id="rId24"/>
    <p:sldId id="566" r:id="rId25"/>
    <p:sldId id="639" r:id="rId26"/>
    <p:sldId id="640" r:id="rId27"/>
    <p:sldId id="567" r:id="rId28"/>
    <p:sldId id="569" r:id="rId29"/>
    <p:sldId id="641" r:id="rId30"/>
    <p:sldId id="621" r:id="rId31"/>
    <p:sldId id="656" r:id="rId32"/>
    <p:sldId id="671" r:id="rId33"/>
    <p:sldId id="658" r:id="rId34"/>
    <p:sldId id="672" r:id="rId35"/>
    <p:sldId id="673" r:id="rId36"/>
    <p:sldId id="674" r:id="rId37"/>
    <p:sldId id="675" r:id="rId38"/>
    <p:sldId id="676" r:id="rId39"/>
    <p:sldId id="664" r:id="rId40"/>
    <p:sldId id="667" r:id="rId41"/>
    <p:sldId id="668" r:id="rId42"/>
    <p:sldId id="626" r:id="rId43"/>
    <p:sldId id="519" r:id="rId44"/>
    <p:sldId id="642" r:id="rId45"/>
    <p:sldId id="693" r:id="rId46"/>
    <p:sldId id="694" r:id="rId47"/>
    <p:sldId id="695" r:id="rId48"/>
    <p:sldId id="696" r:id="rId49"/>
    <p:sldId id="697" r:id="rId50"/>
    <p:sldId id="598" r:id="rId51"/>
    <p:sldId id="525" r:id="rId52"/>
    <p:sldId id="535" r:id="rId53"/>
    <p:sldId id="607" r:id="rId54"/>
    <p:sldId id="543" r:id="rId55"/>
    <p:sldId id="544" r:id="rId56"/>
    <p:sldId id="554" r:id="rId57"/>
    <p:sldId id="545" r:id="rId58"/>
    <p:sldId id="546" r:id="rId59"/>
    <p:sldId id="547" r:id="rId60"/>
    <p:sldId id="548" r:id="rId61"/>
    <p:sldId id="551" r:id="rId62"/>
    <p:sldId id="549" r:id="rId63"/>
    <p:sldId id="653" r:id="rId64"/>
    <p:sldId id="698" r:id="rId65"/>
    <p:sldId id="650" r:id="rId66"/>
    <p:sldId id="617" r:id="rId67"/>
    <p:sldId id="655" r:id="rId68"/>
    <p:sldId id="677" r:id="rId69"/>
    <p:sldId id="685" r:id="rId70"/>
    <p:sldId id="686" r:id="rId71"/>
    <p:sldId id="687" r:id="rId72"/>
    <p:sldId id="689" r:id="rId73"/>
    <p:sldId id="691" r:id="rId74"/>
    <p:sldId id="649" r:id="rId75"/>
    <p:sldId id="692" r:id="rId76"/>
    <p:sldId id="618" r:id="rId77"/>
  </p:sldIdLst>
  <p:sldSz cx="9144000" cy="6858000" type="screen4x3"/>
  <p:notesSz cx="6950075" cy="9236075"/>
  <p:defaultTextStyle>
    <a:defPPr>
      <a:defRPr lang="en-US"/>
    </a:defPPr>
    <a:lvl1pPr algn="l" rtl="0" fontAlgn="base">
      <a:spcBef>
        <a:spcPct val="20000"/>
      </a:spcBef>
      <a:spcAft>
        <a:spcPct val="0"/>
      </a:spcAft>
      <a:buChar char="•"/>
      <a:defRPr sz="3000" kern="1200">
        <a:solidFill>
          <a:schemeClr val="tx1"/>
        </a:solidFill>
        <a:latin typeface="Garamond" pitchFamily="-84" charset="0"/>
        <a:ea typeface="ＭＳ Ｐゴシック" pitchFamily="-84" charset="-128"/>
        <a:cs typeface="+mn-cs"/>
      </a:defRPr>
    </a:lvl1pPr>
    <a:lvl2pPr marL="457200" algn="l" rtl="0" fontAlgn="base">
      <a:spcBef>
        <a:spcPct val="20000"/>
      </a:spcBef>
      <a:spcAft>
        <a:spcPct val="0"/>
      </a:spcAft>
      <a:buChar char="•"/>
      <a:defRPr sz="3000" kern="1200">
        <a:solidFill>
          <a:schemeClr val="tx1"/>
        </a:solidFill>
        <a:latin typeface="Garamond" pitchFamily="-84" charset="0"/>
        <a:ea typeface="ＭＳ Ｐゴシック" pitchFamily="-84" charset="-128"/>
        <a:cs typeface="+mn-cs"/>
      </a:defRPr>
    </a:lvl2pPr>
    <a:lvl3pPr marL="914400" algn="l" rtl="0" fontAlgn="base">
      <a:spcBef>
        <a:spcPct val="20000"/>
      </a:spcBef>
      <a:spcAft>
        <a:spcPct val="0"/>
      </a:spcAft>
      <a:buChar char="•"/>
      <a:defRPr sz="3000" kern="1200">
        <a:solidFill>
          <a:schemeClr val="tx1"/>
        </a:solidFill>
        <a:latin typeface="Garamond" pitchFamily="-84" charset="0"/>
        <a:ea typeface="ＭＳ Ｐゴシック" pitchFamily="-84" charset="-128"/>
        <a:cs typeface="+mn-cs"/>
      </a:defRPr>
    </a:lvl3pPr>
    <a:lvl4pPr marL="1371600" algn="l" rtl="0" fontAlgn="base">
      <a:spcBef>
        <a:spcPct val="20000"/>
      </a:spcBef>
      <a:spcAft>
        <a:spcPct val="0"/>
      </a:spcAft>
      <a:buChar char="•"/>
      <a:defRPr sz="3000" kern="1200">
        <a:solidFill>
          <a:schemeClr val="tx1"/>
        </a:solidFill>
        <a:latin typeface="Garamond" pitchFamily="-84" charset="0"/>
        <a:ea typeface="ＭＳ Ｐゴシック" pitchFamily="-84" charset="-128"/>
        <a:cs typeface="+mn-cs"/>
      </a:defRPr>
    </a:lvl4pPr>
    <a:lvl5pPr marL="1828800" algn="l" rtl="0" fontAlgn="base">
      <a:spcBef>
        <a:spcPct val="20000"/>
      </a:spcBef>
      <a:spcAft>
        <a:spcPct val="0"/>
      </a:spcAft>
      <a:buChar char="•"/>
      <a:defRPr sz="3000" kern="1200">
        <a:solidFill>
          <a:schemeClr val="tx1"/>
        </a:solidFill>
        <a:latin typeface="Garamond" pitchFamily="-84" charset="0"/>
        <a:ea typeface="ＭＳ Ｐゴシック" pitchFamily="-84" charset="-128"/>
        <a:cs typeface="+mn-cs"/>
      </a:defRPr>
    </a:lvl5pPr>
    <a:lvl6pPr marL="2286000" algn="l" defTabSz="914400" rtl="0" eaLnBrk="1" latinLnBrk="0" hangingPunct="1">
      <a:defRPr sz="3000" kern="1200">
        <a:solidFill>
          <a:schemeClr val="tx1"/>
        </a:solidFill>
        <a:latin typeface="Garamond" pitchFamily="-84" charset="0"/>
        <a:ea typeface="ＭＳ Ｐゴシック" pitchFamily="-84" charset="-128"/>
        <a:cs typeface="+mn-cs"/>
      </a:defRPr>
    </a:lvl6pPr>
    <a:lvl7pPr marL="2743200" algn="l" defTabSz="914400" rtl="0" eaLnBrk="1" latinLnBrk="0" hangingPunct="1">
      <a:defRPr sz="3000" kern="1200">
        <a:solidFill>
          <a:schemeClr val="tx1"/>
        </a:solidFill>
        <a:latin typeface="Garamond" pitchFamily="-84" charset="0"/>
        <a:ea typeface="ＭＳ Ｐゴシック" pitchFamily="-84" charset="-128"/>
        <a:cs typeface="+mn-cs"/>
      </a:defRPr>
    </a:lvl7pPr>
    <a:lvl8pPr marL="3200400" algn="l" defTabSz="914400" rtl="0" eaLnBrk="1" latinLnBrk="0" hangingPunct="1">
      <a:defRPr sz="3000" kern="1200">
        <a:solidFill>
          <a:schemeClr val="tx1"/>
        </a:solidFill>
        <a:latin typeface="Garamond" pitchFamily="-84" charset="0"/>
        <a:ea typeface="ＭＳ Ｐゴシック" pitchFamily="-84" charset="-128"/>
        <a:cs typeface="+mn-cs"/>
      </a:defRPr>
    </a:lvl8pPr>
    <a:lvl9pPr marL="3657600" algn="l" defTabSz="914400" rtl="0" eaLnBrk="1" latinLnBrk="0" hangingPunct="1">
      <a:defRPr sz="3000" kern="1200">
        <a:solidFill>
          <a:schemeClr val="tx1"/>
        </a:solidFill>
        <a:latin typeface="Garamond" pitchFamily="-84" charset="0"/>
        <a:ea typeface="ＭＳ Ｐゴシック" pitchFamily="-8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ldon, Laura CTR (VOLPE)" initials="LW" lastIdx="3" clrIdx="0"/>
  <p:cmAuthor id="1" name="Laurie Butts" initials="LB" lastIdx="2" clrIdx="1"/>
  <p:cmAuthor id="2" name="SER" initials="SER"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F9E"/>
    <a:srgbClr val="FFFF66"/>
    <a:srgbClr val="FFFF71"/>
    <a:srgbClr val="FFFF79"/>
    <a:srgbClr val="00458A"/>
    <a:srgbClr val="993300"/>
    <a:srgbClr val="990000"/>
    <a:srgbClr val="800000"/>
    <a:srgbClr val="E8BD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340" autoAdjust="0"/>
  </p:normalViewPr>
  <p:slideViewPr>
    <p:cSldViewPr>
      <p:cViewPr varScale="1">
        <p:scale>
          <a:sx n="64" d="100"/>
          <a:sy n="64" d="100"/>
        </p:scale>
        <p:origin x="-1014" y="-96"/>
      </p:cViewPr>
      <p:guideLst>
        <p:guide orient="horz" pos="2304"/>
        <p:guide pos="336"/>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0" d="100"/>
        <a:sy n="60" d="100"/>
      </p:scale>
      <p:origin x="0" y="0"/>
    </p:cViewPr>
  </p:sorterViewPr>
  <p:notesViewPr>
    <p:cSldViewPr>
      <p:cViewPr>
        <p:scale>
          <a:sx n="66" d="100"/>
          <a:sy n="66" d="100"/>
        </p:scale>
        <p:origin x="-2598" y="-72"/>
      </p:cViewPr>
      <p:guideLst>
        <p:guide orient="horz" pos="2910"/>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_rels/viewProps.xml.rels><?xml version="1.0" encoding="UTF-8" standalone="yes"?>
<Relationships xmlns="http://schemas.openxmlformats.org/package/2006/relationships"><Relationship Id="rId1"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B90E04-4F2C-43D8-90A4-522292C82A03}" type="doc">
      <dgm:prSet loTypeId="urn:microsoft.com/office/officeart/2005/8/layout/chevron1" loCatId="process" qsTypeId="urn:microsoft.com/office/officeart/2005/8/quickstyle/simple1#1" qsCatId="simple" csTypeId="urn:microsoft.com/office/officeart/2005/8/colors/accent1_2#1" csCatId="accent1" phldr="1"/>
      <dgm:spPr/>
    </dgm:pt>
    <dgm:pt modelId="{1F0F877B-66E3-43E3-BA86-0A11D04B6BA3}">
      <dgm:prSet phldrT="[Text]" custT="1"/>
      <dgm:spPr>
        <a:solidFill>
          <a:srgbClr val="E8BD54"/>
        </a:solidFill>
      </dgm:spPr>
      <dgm:t>
        <a:bodyPr/>
        <a:lstStyle/>
        <a:p>
          <a:r>
            <a:rPr lang="en-US" sz="1400" b="1" dirty="0" smtClean="0">
              <a:solidFill>
                <a:srgbClr val="000066"/>
              </a:solidFill>
              <a:latin typeface="+mn-lt"/>
              <a:cs typeface="Arial" pitchFamily="34" charset="0"/>
            </a:rPr>
            <a:t>Safety Event Data</a:t>
          </a:r>
          <a:endParaRPr lang="en-US" sz="1400" b="1" dirty="0">
            <a:solidFill>
              <a:srgbClr val="000066"/>
            </a:solidFill>
            <a:latin typeface="+mn-lt"/>
            <a:cs typeface="Arial" pitchFamily="34" charset="0"/>
          </a:endParaRPr>
        </a:p>
      </dgm:t>
    </dgm:pt>
    <dgm:pt modelId="{D136105A-F54C-4838-8F6F-9CB966F2B5B8}" type="parTrans" cxnId="{B0495791-F725-4628-B9C2-493B834F623B}">
      <dgm:prSet/>
      <dgm:spPr/>
      <dgm:t>
        <a:bodyPr/>
        <a:lstStyle/>
        <a:p>
          <a:endParaRPr lang="en-US"/>
        </a:p>
      </dgm:t>
    </dgm:pt>
    <dgm:pt modelId="{46BA31BA-A737-4E7B-86AD-B4AEB147BE30}" type="sibTrans" cxnId="{B0495791-F725-4628-B9C2-493B834F623B}">
      <dgm:prSet/>
      <dgm:spPr/>
      <dgm:t>
        <a:bodyPr/>
        <a:lstStyle/>
        <a:p>
          <a:endParaRPr lang="en-US"/>
        </a:p>
      </dgm:t>
    </dgm:pt>
    <dgm:pt modelId="{C81DDE3D-73B1-4D8D-8DAA-A662B6F0661D}">
      <dgm:prSet phldrT="[Text]" custT="1"/>
      <dgm:spPr>
        <a:solidFill>
          <a:srgbClr val="E8BD54"/>
        </a:solidFill>
      </dgm:spPr>
      <dgm:t>
        <a:bodyPr/>
        <a:lstStyle/>
        <a:p>
          <a:r>
            <a:rPr lang="en-US" sz="1400" b="1" dirty="0" smtClean="0">
              <a:solidFill>
                <a:srgbClr val="000066"/>
              </a:solidFill>
              <a:latin typeface="+mn-lt"/>
              <a:cs typeface="Arial" pitchFamily="34" charset="0"/>
            </a:rPr>
            <a:t>BASIC Measures</a:t>
          </a:r>
          <a:endParaRPr lang="en-US" sz="1400" b="1" dirty="0">
            <a:solidFill>
              <a:srgbClr val="000066"/>
            </a:solidFill>
            <a:latin typeface="+mn-lt"/>
            <a:cs typeface="Arial" pitchFamily="34" charset="0"/>
          </a:endParaRPr>
        </a:p>
      </dgm:t>
    </dgm:pt>
    <dgm:pt modelId="{C788E4E0-76EA-435F-93C3-B2AFEB427311}" type="parTrans" cxnId="{54BB503F-70F4-4C4C-9F6C-BC44BF2A0BF0}">
      <dgm:prSet/>
      <dgm:spPr/>
      <dgm:t>
        <a:bodyPr/>
        <a:lstStyle/>
        <a:p>
          <a:endParaRPr lang="en-US"/>
        </a:p>
      </dgm:t>
    </dgm:pt>
    <dgm:pt modelId="{15FEF2B9-315A-46D6-BEF4-3A6CAEC73F02}" type="sibTrans" cxnId="{54BB503F-70F4-4C4C-9F6C-BC44BF2A0BF0}">
      <dgm:prSet/>
      <dgm:spPr/>
      <dgm:t>
        <a:bodyPr/>
        <a:lstStyle/>
        <a:p>
          <a:endParaRPr lang="en-US"/>
        </a:p>
      </dgm:t>
    </dgm:pt>
    <dgm:pt modelId="{6B12D83C-00D2-40A7-B7C4-5F6563E40335}">
      <dgm:prSet phldrT="[Text]" custT="1"/>
      <dgm:spPr>
        <a:solidFill>
          <a:srgbClr val="E8BD54"/>
        </a:solidFill>
      </dgm:spPr>
      <dgm:t>
        <a:bodyPr/>
        <a:lstStyle/>
        <a:p>
          <a:r>
            <a:rPr lang="en-US" sz="1400" b="1" dirty="0" smtClean="0">
              <a:solidFill>
                <a:srgbClr val="000066"/>
              </a:solidFill>
              <a:latin typeface="+mn-lt"/>
              <a:cs typeface="Arial" pitchFamily="34" charset="0"/>
            </a:rPr>
            <a:t>Percentile</a:t>
          </a:r>
          <a:endParaRPr lang="en-US" sz="1400" b="1" dirty="0">
            <a:solidFill>
              <a:srgbClr val="000066"/>
            </a:solidFill>
            <a:latin typeface="+mn-lt"/>
            <a:cs typeface="Arial" pitchFamily="34" charset="0"/>
          </a:endParaRPr>
        </a:p>
      </dgm:t>
    </dgm:pt>
    <dgm:pt modelId="{E0C9394C-0671-459E-86E0-60AAD506D008}" type="parTrans" cxnId="{302ECAA8-87F0-4BC7-A130-911666C330D8}">
      <dgm:prSet/>
      <dgm:spPr/>
      <dgm:t>
        <a:bodyPr/>
        <a:lstStyle/>
        <a:p>
          <a:endParaRPr lang="en-US"/>
        </a:p>
      </dgm:t>
    </dgm:pt>
    <dgm:pt modelId="{6F6B5CA6-F29A-46FA-B47E-639C1DD2FB41}" type="sibTrans" cxnId="{302ECAA8-87F0-4BC7-A130-911666C330D8}">
      <dgm:prSet/>
      <dgm:spPr/>
      <dgm:t>
        <a:bodyPr/>
        <a:lstStyle/>
        <a:p>
          <a:endParaRPr lang="en-US"/>
        </a:p>
      </dgm:t>
    </dgm:pt>
    <dgm:pt modelId="{F99647DA-1120-4D92-99CF-106D14255E95}">
      <dgm:prSet phldrT="[Text]" custT="1"/>
      <dgm:spPr>
        <a:solidFill>
          <a:srgbClr val="E8BD54"/>
        </a:solidFill>
      </dgm:spPr>
      <dgm:t>
        <a:bodyPr/>
        <a:lstStyle/>
        <a:p>
          <a:r>
            <a:rPr lang="en-US" sz="1400" b="1" dirty="0" smtClean="0">
              <a:solidFill>
                <a:srgbClr val="000066"/>
              </a:solidFill>
              <a:latin typeface="+mn-lt"/>
              <a:cs typeface="Arial" pitchFamily="34" charset="0"/>
            </a:rPr>
            <a:t>BASIC Data</a:t>
          </a:r>
          <a:endParaRPr lang="en-US" sz="1400" b="1" dirty="0">
            <a:solidFill>
              <a:srgbClr val="000066"/>
            </a:solidFill>
            <a:latin typeface="+mn-lt"/>
            <a:cs typeface="Arial" pitchFamily="34" charset="0"/>
          </a:endParaRPr>
        </a:p>
      </dgm:t>
    </dgm:pt>
    <dgm:pt modelId="{C4EDC43D-A76A-4607-B2BF-291D9D264FEB}" type="parTrans" cxnId="{427CBB71-9143-47F6-9BBC-E98FA389AE51}">
      <dgm:prSet/>
      <dgm:spPr/>
      <dgm:t>
        <a:bodyPr/>
        <a:lstStyle/>
        <a:p>
          <a:endParaRPr lang="en-US"/>
        </a:p>
      </dgm:t>
    </dgm:pt>
    <dgm:pt modelId="{11B68357-0416-4D63-8899-6F5C8FFB56EF}" type="sibTrans" cxnId="{427CBB71-9143-47F6-9BBC-E98FA389AE51}">
      <dgm:prSet/>
      <dgm:spPr/>
      <dgm:t>
        <a:bodyPr/>
        <a:lstStyle/>
        <a:p>
          <a:endParaRPr lang="en-US"/>
        </a:p>
      </dgm:t>
    </dgm:pt>
    <dgm:pt modelId="{62B2D924-2519-4A0F-B416-863B04745B99}" type="pres">
      <dgm:prSet presAssocID="{11B90E04-4F2C-43D8-90A4-522292C82A03}" presName="Name0" presStyleCnt="0">
        <dgm:presLayoutVars>
          <dgm:dir/>
          <dgm:animLvl val="lvl"/>
          <dgm:resizeHandles val="exact"/>
        </dgm:presLayoutVars>
      </dgm:prSet>
      <dgm:spPr/>
    </dgm:pt>
    <dgm:pt modelId="{5A6A8A0E-5C70-4216-A022-0FCE8478264D}" type="pres">
      <dgm:prSet presAssocID="{1F0F877B-66E3-43E3-BA86-0A11D04B6BA3}" presName="parTxOnly" presStyleLbl="node1" presStyleIdx="0" presStyleCnt="4">
        <dgm:presLayoutVars>
          <dgm:chMax val="0"/>
          <dgm:chPref val="0"/>
          <dgm:bulletEnabled val="1"/>
        </dgm:presLayoutVars>
      </dgm:prSet>
      <dgm:spPr/>
      <dgm:t>
        <a:bodyPr/>
        <a:lstStyle/>
        <a:p>
          <a:endParaRPr lang="en-US"/>
        </a:p>
      </dgm:t>
    </dgm:pt>
    <dgm:pt modelId="{D1C0CA47-CE75-44CE-AD49-C5E9BE559DA7}" type="pres">
      <dgm:prSet presAssocID="{46BA31BA-A737-4E7B-86AD-B4AEB147BE30}" presName="parTxOnlySpace" presStyleCnt="0"/>
      <dgm:spPr/>
    </dgm:pt>
    <dgm:pt modelId="{0A718BA7-1CC7-4DB6-8756-AD3778FA9D7C}" type="pres">
      <dgm:prSet presAssocID="{F99647DA-1120-4D92-99CF-106D14255E95}" presName="parTxOnly" presStyleLbl="node1" presStyleIdx="1" presStyleCnt="4">
        <dgm:presLayoutVars>
          <dgm:chMax val="0"/>
          <dgm:chPref val="0"/>
          <dgm:bulletEnabled val="1"/>
        </dgm:presLayoutVars>
      </dgm:prSet>
      <dgm:spPr/>
      <dgm:t>
        <a:bodyPr/>
        <a:lstStyle/>
        <a:p>
          <a:endParaRPr lang="en-US"/>
        </a:p>
      </dgm:t>
    </dgm:pt>
    <dgm:pt modelId="{0FA04AC2-4452-4458-B8D9-336809AC07C0}" type="pres">
      <dgm:prSet presAssocID="{11B68357-0416-4D63-8899-6F5C8FFB56EF}" presName="parTxOnlySpace" presStyleCnt="0"/>
      <dgm:spPr/>
    </dgm:pt>
    <dgm:pt modelId="{90981A66-943A-4C5F-AB36-85EBF957CCDF}" type="pres">
      <dgm:prSet presAssocID="{C81DDE3D-73B1-4D8D-8DAA-A662B6F0661D}" presName="parTxOnly" presStyleLbl="node1" presStyleIdx="2" presStyleCnt="4">
        <dgm:presLayoutVars>
          <dgm:chMax val="0"/>
          <dgm:chPref val="0"/>
          <dgm:bulletEnabled val="1"/>
        </dgm:presLayoutVars>
      </dgm:prSet>
      <dgm:spPr/>
      <dgm:t>
        <a:bodyPr/>
        <a:lstStyle/>
        <a:p>
          <a:endParaRPr lang="en-US"/>
        </a:p>
      </dgm:t>
    </dgm:pt>
    <dgm:pt modelId="{9E5BC241-BA19-4AFA-ABCA-CE1385A7BF98}" type="pres">
      <dgm:prSet presAssocID="{15FEF2B9-315A-46D6-BEF4-3A6CAEC73F02}" presName="parTxOnlySpace" presStyleCnt="0"/>
      <dgm:spPr/>
    </dgm:pt>
    <dgm:pt modelId="{433E6845-1880-42FB-8423-A38D97EC727B}" type="pres">
      <dgm:prSet presAssocID="{6B12D83C-00D2-40A7-B7C4-5F6563E40335}" presName="parTxOnly" presStyleLbl="node1" presStyleIdx="3" presStyleCnt="4">
        <dgm:presLayoutVars>
          <dgm:chMax val="0"/>
          <dgm:chPref val="0"/>
          <dgm:bulletEnabled val="1"/>
        </dgm:presLayoutVars>
      </dgm:prSet>
      <dgm:spPr/>
      <dgm:t>
        <a:bodyPr/>
        <a:lstStyle/>
        <a:p>
          <a:endParaRPr lang="en-US"/>
        </a:p>
      </dgm:t>
    </dgm:pt>
  </dgm:ptLst>
  <dgm:cxnLst>
    <dgm:cxn modelId="{698A88DE-E943-40A8-A264-B5D8419B1243}" type="presOf" srcId="{11B90E04-4F2C-43D8-90A4-522292C82A03}" destId="{62B2D924-2519-4A0F-B416-863B04745B99}" srcOrd="0" destOrd="0" presId="urn:microsoft.com/office/officeart/2005/8/layout/chevron1"/>
    <dgm:cxn modelId="{427CBB71-9143-47F6-9BBC-E98FA389AE51}" srcId="{11B90E04-4F2C-43D8-90A4-522292C82A03}" destId="{F99647DA-1120-4D92-99CF-106D14255E95}" srcOrd="1" destOrd="0" parTransId="{C4EDC43D-A76A-4607-B2BF-291D9D264FEB}" sibTransId="{11B68357-0416-4D63-8899-6F5C8FFB56EF}"/>
    <dgm:cxn modelId="{B0495791-F725-4628-B9C2-493B834F623B}" srcId="{11B90E04-4F2C-43D8-90A4-522292C82A03}" destId="{1F0F877B-66E3-43E3-BA86-0A11D04B6BA3}" srcOrd="0" destOrd="0" parTransId="{D136105A-F54C-4838-8F6F-9CB966F2B5B8}" sibTransId="{46BA31BA-A737-4E7B-86AD-B4AEB147BE30}"/>
    <dgm:cxn modelId="{2973800F-0EB3-4C29-BFBA-AAB9A0A39892}" type="presOf" srcId="{C81DDE3D-73B1-4D8D-8DAA-A662B6F0661D}" destId="{90981A66-943A-4C5F-AB36-85EBF957CCDF}" srcOrd="0" destOrd="0" presId="urn:microsoft.com/office/officeart/2005/8/layout/chevron1"/>
    <dgm:cxn modelId="{54BB503F-70F4-4C4C-9F6C-BC44BF2A0BF0}" srcId="{11B90E04-4F2C-43D8-90A4-522292C82A03}" destId="{C81DDE3D-73B1-4D8D-8DAA-A662B6F0661D}" srcOrd="2" destOrd="0" parTransId="{C788E4E0-76EA-435F-93C3-B2AFEB427311}" sibTransId="{15FEF2B9-315A-46D6-BEF4-3A6CAEC73F02}"/>
    <dgm:cxn modelId="{B57B0891-8DDE-4DC4-BD15-F94ADDAE90E6}" type="presOf" srcId="{F99647DA-1120-4D92-99CF-106D14255E95}" destId="{0A718BA7-1CC7-4DB6-8756-AD3778FA9D7C}" srcOrd="0" destOrd="0" presId="urn:microsoft.com/office/officeart/2005/8/layout/chevron1"/>
    <dgm:cxn modelId="{8322DC0C-5143-4439-A00B-F45B95293FC0}" type="presOf" srcId="{6B12D83C-00D2-40A7-B7C4-5F6563E40335}" destId="{433E6845-1880-42FB-8423-A38D97EC727B}" srcOrd="0" destOrd="0" presId="urn:microsoft.com/office/officeart/2005/8/layout/chevron1"/>
    <dgm:cxn modelId="{302ECAA8-87F0-4BC7-A130-911666C330D8}" srcId="{11B90E04-4F2C-43D8-90A4-522292C82A03}" destId="{6B12D83C-00D2-40A7-B7C4-5F6563E40335}" srcOrd="3" destOrd="0" parTransId="{E0C9394C-0671-459E-86E0-60AAD506D008}" sibTransId="{6F6B5CA6-F29A-46FA-B47E-639C1DD2FB41}"/>
    <dgm:cxn modelId="{54D8DDCB-BF4B-4436-A663-C33497CEFDAC}" type="presOf" srcId="{1F0F877B-66E3-43E3-BA86-0A11D04B6BA3}" destId="{5A6A8A0E-5C70-4216-A022-0FCE8478264D}" srcOrd="0" destOrd="0" presId="urn:microsoft.com/office/officeart/2005/8/layout/chevron1"/>
    <dgm:cxn modelId="{2A44CE01-B1D2-4AF2-88B7-5D8EF8557496}" type="presParOf" srcId="{62B2D924-2519-4A0F-B416-863B04745B99}" destId="{5A6A8A0E-5C70-4216-A022-0FCE8478264D}" srcOrd="0" destOrd="0" presId="urn:microsoft.com/office/officeart/2005/8/layout/chevron1"/>
    <dgm:cxn modelId="{98E964A5-5D14-4539-8641-686FBD0F46BD}" type="presParOf" srcId="{62B2D924-2519-4A0F-B416-863B04745B99}" destId="{D1C0CA47-CE75-44CE-AD49-C5E9BE559DA7}" srcOrd="1" destOrd="0" presId="urn:microsoft.com/office/officeart/2005/8/layout/chevron1"/>
    <dgm:cxn modelId="{5927A274-35D2-4C05-BAED-FA713AF7CEC6}" type="presParOf" srcId="{62B2D924-2519-4A0F-B416-863B04745B99}" destId="{0A718BA7-1CC7-4DB6-8756-AD3778FA9D7C}" srcOrd="2" destOrd="0" presId="urn:microsoft.com/office/officeart/2005/8/layout/chevron1"/>
    <dgm:cxn modelId="{D7EEB23C-FBC5-40EE-BC97-F1B7CB5454B6}" type="presParOf" srcId="{62B2D924-2519-4A0F-B416-863B04745B99}" destId="{0FA04AC2-4452-4458-B8D9-336809AC07C0}" srcOrd="3" destOrd="0" presId="urn:microsoft.com/office/officeart/2005/8/layout/chevron1"/>
    <dgm:cxn modelId="{1D73D776-5C80-414D-BBB5-83CABC967C8D}" type="presParOf" srcId="{62B2D924-2519-4A0F-B416-863B04745B99}" destId="{90981A66-943A-4C5F-AB36-85EBF957CCDF}" srcOrd="4" destOrd="0" presId="urn:microsoft.com/office/officeart/2005/8/layout/chevron1"/>
    <dgm:cxn modelId="{FA77D18A-ADE0-4EF8-B16E-AB5FA5F13C5A}" type="presParOf" srcId="{62B2D924-2519-4A0F-B416-863B04745B99}" destId="{9E5BC241-BA19-4AFA-ABCA-CE1385A7BF98}" srcOrd="5" destOrd="0" presId="urn:microsoft.com/office/officeart/2005/8/layout/chevron1"/>
    <dgm:cxn modelId="{30EFE95A-0B16-4C73-B347-154A99D3355F}" type="presParOf" srcId="{62B2D924-2519-4A0F-B416-863B04745B99}" destId="{433E6845-1880-42FB-8423-A38D97EC727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DA31C7-744E-4BA6-9AC7-5F276DEBDCA5}" type="doc">
      <dgm:prSet loTypeId="urn:microsoft.com/office/officeart/2005/8/layout/cycle1" loCatId="cycle" qsTypeId="urn:microsoft.com/office/officeart/2005/8/quickstyle/simple5" qsCatId="simple" csTypeId="urn:microsoft.com/office/officeart/2005/8/colors/accent0_3" csCatId="mainScheme" phldr="1"/>
      <dgm:spPr/>
      <dgm:t>
        <a:bodyPr/>
        <a:lstStyle/>
        <a:p>
          <a:endParaRPr lang="en-US"/>
        </a:p>
      </dgm:t>
    </dgm:pt>
    <dgm:pt modelId="{96C1E4C9-1E69-4BC8-A05C-A3926E444449}">
      <dgm:prSet phldrT="[Text]" custT="1"/>
      <dgm:spPr/>
      <dgm:t>
        <a:bodyPr/>
        <a:lstStyle/>
        <a:p>
          <a:endParaRPr lang="en-US" sz="1800" dirty="0">
            <a:solidFill>
              <a:srgbClr val="0000FF"/>
            </a:solidFill>
          </a:endParaRPr>
        </a:p>
      </dgm:t>
    </dgm:pt>
    <dgm:pt modelId="{750E3E61-5C34-4280-9059-0CB0D6FF16AB}" type="parTrans" cxnId="{4A03F530-9777-480E-8EE5-AF08F9E19CB5}">
      <dgm:prSet/>
      <dgm:spPr/>
      <dgm:t>
        <a:bodyPr/>
        <a:lstStyle/>
        <a:p>
          <a:endParaRPr lang="en-US" sz="3200">
            <a:solidFill>
              <a:srgbClr val="0000FF"/>
            </a:solidFill>
          </a:endParaRPr>
        </a:p>
      </dgm:t>
    </dgm:pt>
    <dgm:pt modelId="{BF8D9FB8-5200-42BA-8BA5-9556C9050883}" type="sibTrans" cxnId="{4A03F530-9777-480E-8EE5-AF08F9E19CB5}">
      <dgm:prSet/>
      <dgm:spPr/>
      <dgm:t>
        <a:bodyPr/>
        <a:lstStyle/>
        <a:p>
          <a:endParaRPr lang="en-US" sz="3200" dirty="0">
            <a:solidFill>
              <a:srgbClr val="0000FF"/>
            </a:solidFill>
          </a:endParaRPr>
        </a:p>
      </dgm:t>
    </dgm:pt>
    <dgm:pt modelId="{38961460-0463-4857-93C9-E9056211023C}" type="pres">
      <dgm:prSet presAssocID="{4DDA31C7-744E-4BA6-9AC7-5F276DEBDCA5}" presName="cycle" presStyleCnt="0">
        <dgm:presLayoutVars>
          <dgm:dir/>
          <dgm:resizeHandles val="exact"/>
        </dgm:presLayoutVars>
      </dgm:prSet>
      <dgm:spPr/>
      <dgm:t>
        <a:bodyPr/>
        <a:lstStyle/>
        <a:p>
          <a:endParaRPr lang="en-US"/>
        </a:p>
      </dgm:t>
    </dgm:pt>
    <dgm:pt modelId="{E7D9F9CA-C8DB-43AA-8D86-9ECFD963C388}" type="pres">
      <dgm:prSet presAssocID="{96C1E4C9-1E69-4BC8-A05C-A3926E444449}" presName="node" presStyleLbl="revTx" presStyleIdx="0" presStyleCnt="1">
        <dgm:presLayoutVars>
          <dgm:bulletEnabled val="1"/>
        </dgm:presLayoutVars>
      </dgm:prSet>
      <dgm:spPr/>
      <dgm:t>
        <a:bodyPr/>
        <a:lstStyle/>
        <a:p>
          <a:endParaRPr lang="en-US"/>
        </a:p>
      </dgm:t>
    </dgm:pt>
  </dgm:ptLst>
  <dgm:cxnLst>
    <dgm:cxn modelId="{B9AE90B5-337F-4327-9953-B27F953A1D31}" type="presOf" srcId="{96C1E4C9-1E69-4BC8-A05C-A3926E444449}" destId="{E7D9F9CA-C8DB-43AA-8D86-9ECFD963C388}" srcOrd="0" destOrd="0" presId="urn:microsoft.com/office/officeart/2005/8/layout/cycle1"/>
    <dgm:cxn modelId="{80D5AF8D-BFF1-4381-9E4E-C6BE484F3F1E}" type="presOf" srcId="{4DDA31C7-744E-4BA6-9AC7-5F276DEBDCA5}" destId="{38961460-0463-4857-93C9-E9056211023C}" srcOrd="0" destOrd="0" presId="urn:microsoft.com/office/officeart/2005/8/layout/cycle1"/>
    <dgm:cxn modelId="{4A03F530-9777-480E-8EE5-AF08F9E19CB5}" srcId="{4DDA31C7-744E-4BA6-9AC7-5F276DEBDCA5}" destId="{96C1E4C9-1E69-4BC8-A05C-A3926E444449}" srcOrd="0" destOrd="0" parTransId="{750E3E61-5C34-4280-9059-0CB0D6FF16AB}" sibTransId="{BF8D9FB8-5200-42BA-8BA5-9556C9050883}"/>
    <dgm:cxn modelId="{A9EAC9F4-0D71-4FEA-B5D5-C36ADED80163}" type="presParOf" srcId="{38961460-0463-4857-93C9-E9056211023C}" destId="{E7D9F9CA-C8DB-43AA-8D86-9ECFD963C388}" srcOrd="0"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51B316-2D1D-4514-B08D-EC0A1CE0A5BB}" type="doc">
      <dgm:prSet loTypeId="urn:microsoft.com/office/officeart/2005/8/layout/cycle1" loCatId="cycle" qsTypeId="urn:microsoft.com/office/officeart/2005/8/quickstyle/simple1" qsCatId="simple" csTypeId="urn:microsoft.com/office/officeart/2005/8/colors/accent0_1" csCatId="mainScheme" phldr="1"/>
      <dgm:spPr/>
      <dgm:t>
        <a:bodyPr/>
        <a:lstStyle/>
        <a:p>
          <a:endParaRPr lang="en-US"/>
        </a:p>
      </dgm:t>
    </dgm:pt>
    <dgm:pt modelId="{E7F03828-92FA-4762-8869-EDACC8243F04}">
      <dgm:prSet phldrT="[Text]"/>
      <dgm:spPr/>
      <dgm:t>
        <a:bodyPr/>
        <a:lstStyle/>
        <a:p>
          <a:r>
            <a:rPr lang="en-US" dirty="0" smtClean="0">
              <a:solidFill>
                <a:schemeClr val="bg2">
                  <a:lumMod val="75000"/>
                </a:schemeClr>
              </a:solidFill>
            </a:rPr>
            <a:t>.</a:t>
          </a:r>
          <a:endParaRPr lang="en-US" dirty="0">
            <a:solidFill>
              <a:schemeClr val="bg2">
                <a:lumMod val="75000"/>
              </a:schemeClr>
            </a:solidFill>
          </a:endParaRPr>
        </a:p>
      </dgm:t>
    </dgm:pt>
    <dgm:pt modelId="{1C0975C1-DBB6-4730-AF17-3000D3B2A600}" type="parTrans" cxnId="{C866F06C-9B67-4C7E-84EE-B462EFB38EF1}">
      <dgm:prSet/>
      <dgm:spPr/>
      <dgm:t>
        <a:bodyPr/>
        <a:lstStyle/>
        <a:p>
          <a:endParaRPr lang="en-US"/>
        </a:p>
      </dgm:t>
    </dgm:pt>
    <dgm:pt modelId="{C3C2BA87-AB32-4235-A5C7-B823FAD1A976}" type="sibTrans" cxnId="{C866F06C-9B67-4C7E-84EE-B462EFB38EF1}">
      <dgm:prSet/>
      <dgm:spPr/>
      <dgm:t>
        <a:bodyPr/>
        <a:lstStyle/>
        <a:p>
          <a:endParaRPr lang="en-US"/>
        </a:p>
      </dgm:t>
    </dgm:pt>
    <dgm:pt modelId="{AAC8A2C4-6FE7-4449-A8F6-753C9F6A89C9}">
      <dgm:prSet phldrT="[Text]"/>
      <dgm:spPr/>
      <dgm:t>
        <a:bodyPr/>
        <a:lstStyle/>
        <a:p>
          <a:r>
            <a:rPr lang="en-US" dirty="0" smtClean="0">
              <a:solidFill>
                <a:schemeClr val="bg2">
                  <a:lumMod val="75000"/>
                </a:schemeClr>
              </a:solidFill>
            </a:rPr>
            <a:t>.</a:t>
          </a:r>
          <a:endParaRPr lang="en-US" dirty="0">
            <a:solidFill>
              <a:schemeClr val="bg2">
                <a:lumMod val="75000"/>
              </a:schemeClr>
            </a:solidFill>
          </a:endParaRPr>
        </a:p>
      </dgm:t>
    </dgm:pt>
    <dgm:pt modelId="{DDB505E5-EDE2-4E69-806C-A71443320119}" type="sibTrans" cxnId="{7A8BA204-49F7-40B1-8BC8-FD3FF7FE8A87}">
      <dgm:prSet/>
      <dgm:spPr/>
      <dgm:t>
        <a:bodyPr/>
        <a:lstStyle/>
        <a:p>
          <a:endParaRPr lang="en-US"/>
        </a:p>
      </dgm:t>
    </dgm:pt>
    <dgm:pt modelId="{A4008F02-7AD4-4B02-96DE-A3F3869D6F62}" type="parTrans" cxnId="{7A8BA204-49F7-40B1-8BC8-FD3FF7FE8A87}">
      <dgm:prSet/>
      <dgm:spPr/>
      <dgm:t>
        <a:bodyPr/>
        <a:lstStyle/>
        <a:p>
          <a:endParaRPr lang="en-US"/>
        </a:p>
      </dgm:t>
    </dgm:pt>
    <dgm:pt modelId="{BDBE7FEE-66E7-474F-933A-8E716758CC46}">
      <dgm:prSet phldrT="[Text]"/>
      <dgm:spPr/>
      <dgm:t>
        <a:bodyPr/>
        <a:lstStyle/>
        <a:p>
          <a:r>
            <a:rPr lang="en-US" dirty="0" smtClean="0">
              <a:solidFill>
                <a:schemeClr val="bg2">
                  <a:lumMod val="75000"/>
                </a:schemeClr>
              </a:solidFill>
            </a:rPr>
            <a:t>.</a:t>
          </a:r>
          <a:endParaRPr lang="en-US" dirty="0">
            <a:solidFill>
              <a:schemeClr val="bg2">
                <a:lumMod val="75000"/>
              </a:schemeClr>
            </a:solidFill>
          </a:endParaRPr>
        </a:p>
      </dgm:t>
    </dgm:pt>
    <dgm:pt modelId="{0873DD46-20B3-4C66-AC78-E538537440D4}" type="sibTrans" cxnId="{CAB2AFCD-6F87-4AF0-B741-186571A20ACE}">
      <dgm:prSet/>
      <dgm:spPr/>
      <dgm:t>
        <a:bodyPr/>
        <a:lstStyle/>
        <a:p>
          <a:endParaRPr lang="en-US"/>
        </a:p>
      </dgm:t>
    </dgm:pt>
    <dgm:pt modelId="{1D0DB109-0216-428A-9413-94ABC1C691B3}" type="parTrans" cxnId="{CAB2AFCD-6F87-4AF0-B741-186571A20ACE}">
      <dgm:prSet/>
      <dgm:spPr/>
      <dgm:t>
        <a:bodyPr/>
        <a:lstStyle/>
        <a:p>
          <a:endParaRPr lang="en-US"/>
        </a:p>
      </dgm:t>
    </dgm:pt>
    <dgm:pt modelId="{5EA73B07-017D-4C0B-97D4-403896CBC7E6}">
      <dgm:prSet phldrT="[Text]"/>
      <dgm:spPr/>
      <dgm:t>
        <a:bodyPr/>
        <a:lstStyle/>
        <a:p>
          <a:r>
            <a:rPr lang="en-US" dirty="0" smtClean="0">
              <a:solidFill>
                <a:schemeClr val="bg2">
                  <a:lumMod val="75000"/>
                </a:schemeClr>
              </a:solidFill>
            </a:rPr>
            <a:t>.</a:t>
          </a:r>
          <a:endParaRPr lang="en-US" dirty="0">
            <a:solidFill>
              <a:schemeClr val="bg2">
                <a:lumMod val="75000"/>
              </a:schemeClr>
            </a:solidFill>
          </a:endParaRPr>
        </a:p>
      </dgm:t>
    </dgm:pt>
    <dgm:pt modelId="{DDB8E167-BF3A-44A0-A2B5-F7AF6D1330BA}" type="sibTrans" cxnId="{B458FAF6-5EED-451E-A4AA-9B3BEFCF6CAC}">
      <dgm:prSet/>
      <dgm:spPr/>
      <dgm:t>
        <a:bodyPr/>
        <a:lstStyle/>
        <a:p>
          <a:endParaRPr lang="en-US"/>
        </a:p>
      </dgm:t>
    </dgm:pt>
    <dgm:pt modelId="{76AB88DC-358D-46D5-BC0D-B6F57CE99791}" type="parTrans" cxnId="{B458FAF6-5EED-451E-A4AA-9B3BEFCF6CAC}">
      <dgm:prSet/>
      <dgm:spPr/>
      <dgm:t>
        <a:bodyPr/>
        <a:lstStyle/>
        <a:p>
          <a:endParaRPr lang="en-US"/>
        </a:p>
      </dgm:t>
    </dgm:pt>
    <dgm:pt modelId="{93A4F40C-CA0C-47F4-B85F-9B5FEBF0828B}">
      <dgm:prSet phldrT="[Text]"/>
      <dgm:spPr/>
      <dgm:t>
        <a:bodyPr/>
        <a:lstStyle/>
        <a:p>
          <a:r>
            <a:rPr lang="en-US" dirty="0" smtClean="0">
              <a:solidFill>
                <a:schemeClr val="bg2">
                  <a:lumMod val="75000"/>
                </a:schemeClr>
              </a:solidFill>
            </a:rPr>
            <a:t>.</a:t>
          </a:r>
          <a:endParaRPr lang="en-US" dirty="0">
            <a:solidFill>
              <a:schemeClr val="bg2">
                <a:lumMod val="75000"/>
              </a:schemeClr>
            </a:solidFill>
          </a:endParaRPr>
        </a:p>
      </dgm:t>
    </dgm:pt>
    <dgm:pt modelId="{70298D25-A43D-4E8F-9467-3F8A0BF0DFCF}" type="sibTrans" cxnId="{4906EA3D-D1FC-4E8D-B406-A608C2138AD6}">
      <dgm:prSet/>
      <dgm:spPr/>
      <dgm:t>
        <a:bodyPr/>
        <a:lstStyle/>
        <a:p>
          <a:endParaRPr lang="en-US"/>
        </a:p>
      </dgm:t>
    </dgm:pt>
    <dgm:pt modelId="{64076830-48EC-4200-B821-B24006D845FC}" type="parTrans" cxnId="{4906EA3D-D1FC-4E8D-B406-A608C2138AD6}">
      <dgm:prSet/>
      <dgm:spPr/>
      <dgm:t>
        <a:bodyPr/>
        <a:lstStyle/>
        <a:p>
          <a:endParaRPr lang="en-US"/>
        </a:p>
      </dgm:t>
    </dgm:pt>
    <dgm:pt modelId="{C46B4423-548C-4B93-A252-E562A53BBDD7}" type="pres">
      <dgm:prSet presAssocID="{7951B316-2D1D-4514-B08D-EC0A1CE0A5BB}" presName="cycle" presStyleCnt="0">
        <dgm:presLayoutVars>
          <dgm:dir/>
          <dgm:resizeHandles val="exact"/>
        </dgm:presLayoutVars>
      </dgm:prSet>
      <dgm:spPr/>
      <dgm:t>
        <a:bodyPr/>
        <a:lstStyle/>
        <a:p>
          <a:endParaRPr lang="en-US"/>
        </a:p>
      </dgm:t>
    </dgm:pt>
    <dgm:pt modelId="{68E83B8D-8AA1-4768-8D20-46560FD73E80}" type="pres">
      <dgm:prSet presAssocID="{5EA73B07-017D-4C0B-97D4-403896CBC7E6}" presName="dummy" presStyleCnt="0"/>
      <dgm:spPr/>
    </dgm:pt>
    <dgm:pt modelId="{8DCF2F42-4350-4FCA-8A58-4EBB4DF5FE1C}" type="pres">
      <dgm:prSet presAssocID="{5EA73B07-017D-4C0B-97D4-403896CBC7E6}" presName="node" presStyleLbl="revTx" presStyleIdx="0" presStyleCnt="5">
        <dgm:presLayoutVars>
          <dgm:bulletEnabled val="1"/>
        </dgm:presLayoutVars>
      </dgm:prSet>
      <dgm:spPr/>
      <dgm:t>
        <a:bodyPr/>
        <a:lstStyle/>
        <a:p>
          <a:endParaRPr lang="en-US"/>
        </a:p>
      </dgm:t>
    </dgm:pt>
    <dgm:pt modelId="{C7D19DA2-3185-4995-872F-67EB85D17A53}" type="pres">
      <dgm:prSet presAssocID="{DDB8E167-BF3A-44A0-A2B5-F7AF6D1330BA}" presName="sibTrans" presStyleLbl="node1" presStyleIdx="0" presStyleCnt="5"/>
      <dgm:spPr/>
      <dgm:t>
        <a:bodyPr/>
        <a:lstStyle/>
        <a:p>
          <a:endParaRPr lang="en-US"/>
        </a:p>
      </dgm:t>
    </dgm:pt>
    <dgm:pt modelId="{8E9B2450-1AF9-4392-9C10-5C4116AF32C6}" type="pres">
      <dgm:prSet presAssocID="{AAC8A2C4-6FE7-4449-A8F6-753C9F6A89C9}" presName="dummy" presStyleCnt="0"/>
      <dgm:spPr/>
    </dgm:pt>
    <dgm:pt modelId="{971F08E5-5BEB-49F6-A008-02CAA109A0F2}" type="pres">
      <dgm:prSet presAssocID="{AAC8A2C4-6FE7-4449-A8F6-753C9F6A89C9}" presName="node" presStyleLbl="revTx" presStyleIdx="1" presStyleCnt="5">
        <dgm:presLayoutVars>
          <dgm:bulletEnabled val="1"/>
        </dgm:presLayoutVars>
      </dgm:prSet>
      <dgm:spPr/>
      <dgm:t>
        <a:bodyPr/>
        <a:lstStyle/>
        <a:p>
          <a:endParaRPr lang="en-US"/>
        </a:p>
      </dgm:t>
    </dgm:pt>
    <dgm:pt modelId="{0F052C02-5014-4ADB-96AC-CA77292A4087}" type="pres">
      <dgm:prSet presAssocID="{DDB505E5-EDE2-4E69-806C-A71443320119}" presName="sibTrans" presStyleLbl="node1" presStyleIdx="1" presStyleCnt="5"/>
      <dgm:spPr/>
      <dgm:t>
        <a:bodyPr/>
        <a:lstStyle/>
        <a:p>
          <a:endParaRPr lang="en-US"/>
        </a:p>
      </dgm:t>
    </dgm:pt>
    <dgm:pt modelId="{C44C97E5-9CEE-4D65-8981-E55C694B1875}" type="pres">
      <dgm:prSet presAssocID="{E7F03828-92FA-4762-8869-EDACC8243F04}" presName="dummy" presStyleCnt="0"/>
      <dgm:spPr/>
    </dgm:pt>
    <dgm:pt modelId="{112BCFF6-CAF3-4A4A-9D5C-572E8BAFE9E4}" type="pres">
      <dgm:prSet presAssocID="{E7F03828-92FA-4762-8869-EDACC8243F04}" presName="node" presStyleLbl="revTx" presStyleIdx="2" presStyleCnt="5">
        <dgm:presLayoutVars>
          <dgm:bulletEnabled val="1"/>
        </dgm:presLayoutVars>
      </dgm:prSet>
      <dgm:spPr/>
      <dgm:t>
        <a:bodyPr/>
        <a:lstStyle/>
        <a:p>
          <a:endParaRPr lang="en-US"/>
        </a:p>
      </dgm:t>
    </dgm:pt>
    <dgm:pt modelId="{D67EB421-FC92-4007-A8A6-CD9FD76748F9}" type="pres">
      <dgm:prSet presAssocID="{C3C2BA87-AB32-4235-A5C7-B823FAD1A976}" presName="sibTrans" presStyleLbl="node1" presStyleIdx="2" presStyleCnt="5"/>
      <dgm:spPr/>
      <dgm:t>
        <a:bodyPr/>
        <a:lstStyle/>
        <a:p>
          <a:endParaRPr lang="en-US"/>
        </a:p>
      </dgm:t>
    </dgm:pt>
    <dgm:pt modelId="{D120555C-E055-4B06-9FCA-8E4AAFA8101B}" type="pres">
      <dgm:prSet presAssocID="{BDBE7FEE-66E7-474F-933A-8E716758CC46}" presName="dummy" presStyleCnt="0"/>
      <dgm:spPr/>
    </dgm:pt>
    <dgm:pt modelId="{FB8F18B2-3B2F-4C78-9F87-C542252A6E61}" type="pres">
      <dgm:prSet presAssocID="{BDBE7FEE-66E7-474F-933A-8E716758CC46}" presName="node" presStyleLbl="revTx" presStyleIdx="3" presStyleCnt="5">
        <dgm:presLayoutVars>
          <dgm:bulletEnabled val="1"/>
        </dgm:presLayoutVars>
      </dgm:prSet>
      <dgm:spPr/>
      <dgm:t>
        <a:bodyPr/>
        <a:lstStyle/>
        <a:p>
          <a:endParaRPr lang="en-US"/>
        </a:p>
      </dgm:t>
    </dgm:pt>
    <dgm:pt modelId="{6D788E3A-6595-48F6-B773-A7812385F150}" type="pres">
      <dgm:prSet presAssocID="{0873DD46-20B3-4C66-AC78-E538537440D4}" presName="sibTrans" presStyleLbl="node1" presStyleIdx="3" presStyleCnt="5"/>
      <dgm:spPr/>
      <dgm:t>
        <a:bodyPr/>
        <a:lstStyle/>
        <a:p>
          <a:endParaRPr lang="en-US"/>
        </a:p>
      </dgm:t>
    </dgm:pt>
    <dgm:pt modelId="{B1259B3B-0D97-4003-9444-806B23FE383D}" type="pres">
      <dgm:prSet presAssocID="{93A4F40C-CA0C-47F4-B85F-9B5FEBF0828B}" presName="dummy" presStyleCnt="0"/>
      <dgm:spPr/>
    </dgm:pt>
    <dgm:pt modelId="{0B1B467E-445C-4EEC-AC55-D4FF34DA95A2}" type="pres">
      <dgm:prSet presAssocID="{93A4F40C-CA0C-47F4-B85F-9B5FEBF0828B}" presName="node" presStyleLbl="revTx" presStyleIdx="4" presStyleCnt="5">
        <dgm:presLayoutVars>
          <dgm:bulletEnabled val="1"/>
        </dgm:presLayoutVars>
      </dgm:prSet>
      <dgm:spPr/>
      <dgm:t>
        <a:bodyPr/>
        <a:lstStyle/>
        <a:p>
          <a:endParaRPr lang="en-US"/>
        </a:p>
      </dgm:t>
    </dgm:pt>
    <dgm:pt modelId="{59B2CBD5-48D9-4FF8-8A41-D40B5BB050A5}" type="pres">
      <dgm:prSet presAssocID="{70298D25-A43D-4E8F-9467-3F8A0BF0DFCF}" presName="sibTrans" presStyleLbl="node1" presStyleIdx="4" presStyleCnt="5"/>
      <dgm:spPr/>
      <dgm:t>
        <a:bodyPr/>
        <a:lstStyle/>
        <a:p>
          <a:endParaRPr lang="en-US"/>
        </a:p>
      </dgm:t>
    </dgm:pt>
  </dgm:ptLst>
  <dgm:cxnLst>
    <dgm:cxn modelId="{A5ED0AE0-2F3F-42B1-AF6F-4CCA06F189BA}" type="presOf" srcId="{C3C2BA87-AB32-4235-A5C7-B823FAD1A976}" destId="{D67EB421-FC92-4007-A8A6-CD9FD76748F9}" srcOrd="0" destOrd="0" presId="urn:microsoft.com/office/officeart/2005/8/layout/cycle1"/>
    <dgm:cxn modelId="{D1940393-0EDA-48D6-9464-31998479956A}" type="presOf" srcId="{70298D25-A43D-4E8F-9467-3F8A0BF0DFCF}" destId="{59B2CBD5-48D9-4FF8-8A41-D40B5BB050A5}" srcOrd="0" destOrd="0" presId="urn:microsoft.com/office/officeart/2005/8/layout/cycle1"/>
    <dgm:cxn modelId="{315C3CED-AE62-4B7C-878A-978283DB2690}" type="presOf" srcId="{5EA73B07-017D-4C0B-97D4-403896CBC7E6}" destId="{8DCF2F42-4350-4FCA-8A58-4EBB4DF5FE1C}" srcOrd="0" destOrd="0" presId="urn:microsoft.com/office/officeart/2005/8/layout/cycle1"/>
    <dgm:cxn modelId="{28ED0789-EA1C-415D-B0A2-695D541121F1}" type="presOf" srcId="{0873DD46-20B3-4C66-AC78-E538537440D4}" destId="{6D788E3A-6595-48F6-B773-A7812385F150}" srcOrd="0" destOrd="0" presId="urn:microsoft.com/office/officeart/2005/8/layout/cycle1"/>
    <dgm:cxn modelId="{4906EA3D-D1FC-4E8D-B406-A608C2138AD6}" srcId="{7951B316-2D1D-4514-B08D-EC0A1CE0A5BB}" destId="{93A4F40C-CA0C-47F4-B85F-9B5FEBF0828B}" srcOrd="4" destOrd="0" parTransId="{64076830-48EC-4200-B821-B24006D845FC}" sibTransId="{70298D25-A43D-4E8F-9467-3F8A0BF0DFCF}"/>
    <dgm:cxn modelId="{E5B5ADBB-4355-4574-B5B3-3F30DFBFF32A}" type="presOf" srcId="{DDB8E167-BF3A-44A0-A2B5-F7AF6D1330BA}" destId="{C7D19DA2-3185-4995-872F-67EB85D17A53}" srcOrd="0" destOrd="0" presId="urn:microsoft.com/office/officeart/2005/8/layout/cycle1"/>
    <dgm:cxn modelId="{CAB2AFCD-6F87-4AF0-B741-186571A20ACE}" srcId="{7951B316-2D1D-4514-B08D-EC0A1CE0A5BB}" destId="{BDBE7FEE-66E7-474F-933A-8E716758CC46}" srcOrd="3" destOrd="0" parTransId="{1D0DB109-0216-428A-9413-94ABC1C691B3}" sibTransId="{0873DD46-20B3-4C66-AC78-E538537440D4}"/>
    <dgm:cxn modelId="{C866F06C-9B67-4C7E-84EE-B462EFB38EF1}" srcId="{7951B316-2D1D-4514-B08D-EC0A1CE0A5BB}" destId="{E7F03828-92FA-4762-8869-EDACC8243F04}" srcOrd="2" destOrd="0" parTransId="{1C0975C1-DBB6-4730-AF17-3000D3B2A600}" sibTransId="{C3C2BA87-AB32-4235-A5C7-B823FAD1A976}"/>
    <dgm:cxn modelId="{638564BB-2816-4AF6-BA55-155872F900F4}" type="presOf" srcId="{E7F03828-92FA-4762-8869-EDACC8243F04}" destId="{112BCFF6-CAF3-4A4A-9D5C-572E8BAFE9E4}" srcOrd="0" destOrd="0" presId="urn:microsoft.com/office/officeart/2005/8/layout/cycle1"/>
    <dgm:cxn modelId="{8F6D448D-93C4-45B1-A122-E2F0439E1E69}" type="presOf" srcId="{93A4F40C-CA0C-47F4-B85F-9B5FEBF0828B}" destId="{0B1B467E-445C-4EEC-AC55-D4FF34DA95A2}" srcOrd="0" destOrd="0" presId="urn:microsoft.com/office/officeart/2005/8/layout/cycle1"/>
    <dgm:cxn modelId="{33337551-B6BC-4C91-80AF-0B4D4EC25FFF}" type="presOf" srcId="{AAC8A2C4-6FE7-4449-A8F6-753C9F6A89C9}" destId="{971F08E5-5BEB-49F6-A008-02CAA109A0F2}" srcOrd="0" destOrd="0" presId="urn:microsoft.com/office/officeart/2005/8/layout/cycle1"/>
    <dgm:cxn modelId="{7A8BA204-49F7-40B1-8BC8-FD3FF7FE8A87}" srcId="{7951B316-2D1D-4514-B08D-EC0A1CE0A5BB}" destId="{AAC8A2C4-6FE7-4449-A8F6-753C9F6A89C9}" srcOrd="1" destOrd="0" parTransId="{A4008F02-7AD4-4B02-96DE-A3F3869D6F62}" sibTransId="{DDB505E5-EDE2-4E69-806C-A71443320119}"/>
    <dgm:cxn modelId="{13D8805E-8119-420F-96CD-F23AC9C470FC}" type="presOf" srcId="{BDBE7FEE-66E7-474F-933A-8E716758CC46}" destId="{FB8F18B2-3B2F-4C78-9F87-C542252A6E61}" srcOrd="0" destOrd="0" presId="urn:microsoft.com/office/officeart/2005/8/layout/cycle1"/>
    <dgm:cxn modelId="{B458FAF6-5EED-451E-A4AA-9B3BEFCF6CAC}" srcId="{7951B316-2D1D-4514-B08D-EC0A1CE0A5BB}" destId="{5EA73B07-017D-4C0B-97D4-403896CBC7E6}" srcOrd="0" destOrd="0" parTransId="{76AB88DC-358D-46D5-BC0D-B6F57CE99791}" sibTransId="{DDB8E167-BF3A-44A0-A2B5-F7AF6D1330BA}"/>
    <dgm:cxn modelId="{9D4A37CA-EE59-4349-AD66-F3F38D02518C}" type="presOf" srcId="{DDB505E5-EDE2-4E69-806C-A71443320119}" destId="{0F052C02-5014-4ADB-96AC-CA77292A4087}" srcOrd="0" destOrd="0" presId="urn:microsoft.com/office/officeart/2005/8/layout/cycle1"/>
    <dgm:cxn modelId="{087C0E6F-767C-492B-9AF6-F9D303D50D38}" type="presOf" srcId="{7951B316-2D1D-4514-B08D-EC0A1CE0A5BB}" destId="{C46B4423-548C-4B93-A252-E562A53BBDD7}" srcOrd="0" destOrd="0" presId="urn:microsoft.com/office/officeart/2005/8/layout/cycle1"/>
    <dgm:cxn modelId="{055A9BE6-69DF-4252-A757-456C36CD24D7}" type="presParOf" srcId="{C46B4423-548C-4B93-A252-E562A53BBDD7}" destId="{68E83B8D-8AA1-4768-8D20-46560FD73E80}" srcOrd="0" destOrd="0" presId="urn:microsoft.com/office/officeart/2005/8/layout/cycle1"/>
    <dgm:cxn modelId="{86371968-D20D-4C29-87CA-C15FFCF5B54D}" type="presParOf" srcId="{C46B4423-548C-4B93-A252-E562A53BBDD7}" destId="{8DCF2F42-4350-4FCA-8A58-4EBB4DF5FE1C}" srcOrd="1" destOrd="0" presId="urn:microsoft.com/office/officeart/2005/8/layout/cycle1"/>
    <dgm:cxn modelId="{A48D2143-46A7-4E7F-8F1F-D06CCA7B5C45}" type="presParOf" srcId="{C46B4423-548C-4B93-A252-E562A53BBDD7}" destId="{C7D19DA2-3185-4995-872F-67EB85D17A53}" srcOrd="2" destOrd="0" presId="urn:microsoft.com/office/officeart/2005/8/layout/cycle1"/>
    <dgm:cxn modelId="{3F079359-1399-41FD-B671-F8AC28FBD1FD}" type="presParOf" srcId="{C46B4423-548C-4B93-A252-E562A53BBDD7}" destId="{8E9B2450-1AF9-4392-9C10-5C4116AF32C6}" srcOrd="3" destOrd="0" presId="urn:microsoft.com/office/officeart/2005/8/layout/cycle1"/>
    <dgm:cxn modelId="{530CD9D2-303F-42C2-8B7B-FD0DE03849C3}" type="presParOf" srcId="{C46B4423-548C-4B93-A252-E562A53BBDD7}" destId="{971F08E5-5BEB-49F6-A008-02CAA109A0F2}" srcOrd="4" destOrd="0" presId="urn:microsoft.com/office/officeart/2005/8/layout/cycle1"/>
    <dgm:cxn modelId="{36083765-0263-4FDF-9273-2DB23FFBBF6C}" type="presParOf" srcId="{C46B4423-548C-4B93-A252-E562A53BBDD7}" destId="{0F052C02-5014-4ADB-96AC-CA77292A4087}" srcOrd="5" destOrd="0" presId="urn:microsoft.com/office/officeart/2005/8/layout/cycle1"/>
    <dgm:cxn modelId="{E5C17AA9-A2C8-41D0-B865-AA17E3973DDC}" type="presParOf" srcId="{C46B4423-548C-4B93-A252-E562A53BBDD7}" destId="{C44C97E5-9CEE-4D65-8981-E55C694B1875}" srcOrd="6" destOrd="0" presId="urn:microsoft.com/office/officeart/2005/8/layout/cycle1"/>
    <dgm:cxn modelId="{7ED6F861-3E62-4622-B388-848452A2DFBB}" type="presParOf" srcId="{C46B4423-548C-4B93-A252-E562A53BBDD7}" destId="{112BCFF6-CAF3-4A4A-9D5C-572E8BAFE9E4}" srcOrd="7" destOrd="0" presId="urn:microsoft.com/office/officeart/2005/8/layout/cycle1"/>
    <dgm:cxn modelId="{8E97190F-AB7B-4D6C-B374-815F60C26683}" type="presParOf" srcId="{C46B4423-548C-4B93-A252-E562A53BBDD7}" destId="{D67EB421-FC92-4007-A8A6-CD9FD76748F9}" srcOrd="8" destOrd="0" presId="urn:microsoft.com/office/officeart/2005/8/layout/cycle1"/>
    <dgm:cxn modelId="{99E07F66-68CD-4CD2-A323-88815868C8ED}" type="presParOf" srcId="{C46B4423-548C-4B93-A252-E562A53BBDD7}" destId="{D120555C-E055-4B06-9FCA-8E4AAFA8101B}" srcOrd="9" destOrd="0" presId="urn:microsoft.com/office/officeart/2005/8/layout/cycle1"/>
    <dgm:cxn modelId="{81FB8096-7BC4-4A87-981C-6C93D91F7E2C}" type="presParOf" srcId="{C46B4423-548C-4B93-A252-E562A53BBDD7}" destId="{FB8F18B2-3B2F-4C78-9F87-C542252A6E61}" srcOrd="10" destOrd="0" presId="urn:microsoft.com/office/officeart/2005/8/layout/cycle1"/>
    <dgm:cxn modelId="{0B239937-252D-4903-BBE6-980B3F59F859}" type="presParOf" srcId="{C46B4423-548C-4B93-A252-E562A53BBDD7}" destId="{6D788E3A-6595-48F6-B773-A7812385F150}" srcOrd="11" destOrd="0" presId="urn:microsoft.com/office/officeart/2005/8/layout/cycle1"/>
    <dgm:cxn modelId="{F88789DB-4BFF-4515-B26C-D326F5DA7CBA}" type="presParOf" srcId="{C46B4423-548C-4B93-A252-E562A53BBDD7}" destId="{B1259B3B-0D97-4003-9444-806B23FE383D}" srcOrd="12" destOrd="0" presId="urn:microsoft.com/office/officeart/2005/8/layout/cycle1"/>
    <dgm:cxn modelId="{9B6FF697-B324-43FD-8A76-C3E30A2E8B09}" type="presParOf" srcId="{C46B4423-548C-4B93-A252-E562A53BBDD7}" destId="{0B1B467E-445C-4EEC-AC55-D4FF34DA95A2}" srcOrd="13" destOrd="0" presId="urn:microsoft.com/office/officeart/2005/8/layout/cycle1"/>
    <dgm:cxn modelId="{E7F3B3AA-6920-45D7-BBE0-7B1763CDA1C4}" type="presParOf" srcId="{C46B4423-548C-4B93-A252-E562A53BBDD7}" destId="{59B2CBD5-48D9-4FF8-8A41-D40B5BB050A5}" srcOrd="14" destOrd="0" presId="urn:microsoft.com/office/officeart/2005/8/layout/cycl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DA31C7-744E-4BA6-9AC7-5F276DEBDCA5}" type="doc">
      <dgm:prSet loTypeId="urn:microsoft.com/office/officeart/2005/8/layout/cycle1" loCatId="cycle" qsTypeId="urn:microsoft.com/office/officeart/2005/8/quickstyle/simple5" qsCatId="simple" csTypeId="urn:microsoft.com/office/officeart/2005/8/colors/accent0_3" csCatId="mainScheme" phldr="1"/>
      <dgm:spPr/>
      <dgm:t>
        <a:bodyPr/>
        <a:lstStyle/>
        <a:p>
          <a:endParaRPr lang="en-US"/>
        </a:p>
      </dgm:t>
    </dgm:pt>
    <dgm:pt modelId="{8CBEDBAB-4A16-4A0C-8B29-101FFF89B21F}">
      <dgm:prSet phldrT="[Text]" custT="1"/>
      <dgm:spPr/>
      <dgm:t>
        <a:bodyPr/>
        <a:lstStyle/>
        <a:p>
          <a:r>
            <a:rPr lang="en-US" sz="1800" dirty="0" smtClean="0"/>
            <a:t> </a:t>
          </a:r>
          <a:endParaRPr lang="en-US" sz="1800" dirty="0"/>
        </a:p>
      </dgm:t>
    </dgm:pt>
    <dgm:pt modelId="{03C73574-F329-4FB2-BE7C-CD553E77CFB6}" type="parTrans" cxnId="{F69EC596-68CA-401E-83CA-45556B88B089}">
      <dgm:prSet/>
      <dgm:spPr/>
      <dgm:t>
        <a:bodyPr/>
        <a:lstStyle/>
        <a:p>
          <a:endParaRPr lang="en-US" sz="3200"/>
        </a:p>
      </dgm:t>
    </dgm:pt>
    <dgm:pt modelId="{4403CF86-E589-4946-989A-2370548C58BB}" type="sibTrans" cxnId="{F69EC596-68CA-401E-83CA-45556B88B089}">
      <dgm:prSet/>
      <dgm:spPr/>
      <dgm:t>
        <a:bodyPr/>
        <a:lstStyle/>
        <a:p>
          <a:endParaRPr lang="en-US" sz="3200" dirty="0"/>
        </a:p>
      </dgm:t>
    </dgm:pt>
    <dgm:pt modelId="{AED3CD9B-FAF9-49BA-A803-2C57AC2C9F8E}">
      <dgm:prSet phldrT="[Text]" custT="1"/>
      <dgm:spPr/>
      <dgm:t>
        <a:bodyPr/>
        <a:lstStyle/>
        <a:p>
          <a:r>
            <a:rPr lang="en-US" sz="1800" dirty="0" smtClean="0"/>
            <a:t> </a:t>
          </a:r>
          <a:endParaRPr lang="en-US" sz="1800" dirty="0"/>
        </a:p>
      </dgm:t>
    </dgm:pt>
    <dgm:pt modelId="{67E6DC30-C5B4-42F4-AAD8-B9E1C29CC256}" type="parTrans" cxnId="{D9340322-D630-4D28-AC0C-9030A1FFCA05}">
      <dgm:prSet/>
      <dgm:spPr/>
      <dgm:t>
        <a:bodyPr/>
        <a:lstStyle/>
        <a:p>
          <a:endParaRPr lang="en-US" sz="3200"/>
        </a:p>
      </dgm:t>
    </dgm:pt>
    <dgm:pt modelId="{779AC369-7440-46F2-91FE-22EAEB5D2844}" type="sibTrans" cxnId="{D9340322-D630-4D28-AC0C-9030A1FFCA05}">
      <dgm:prSet/>
      <dgm:spPr/>
      <dgm:t>
        <a:bodyPr/>
        <a:lstStyle/>
        <a:p>
          <a:endParaRPr lang="en-US" sz="3200" dirty="0"/>
        </a:p>
      </dgm:t>
    </dgm:pt>
    <dgm:pt modelId="{6E21535B-6E28-45D0-BF3B-01297265A509}">
      <dgm:prSet phldrT="[Text]" custT="1"/>
      <dgm:spPr/>
      <dgm:t>
        <a:bodyPr/>
        <a:lstStyle/>
        <a:p>
          <a:r>
            <a:rPr lang="en-US" sz="1800" dirty="0" smtClean="0"/>
            <a:t> </a:t>
          </a:r>
          <a:endParaRPr lang="en-US" sz="1800" dirty="0"/>
        </a:p>
      </dgm:t>
    </dgm:pt>
    <dgm:pt modelId="{C923C24C-C0A1-4927-BD70-1464E73F570C}" type="parTrans" cxnId="{E3760C7D-4E96-4940-AF67-F60431EB3E3F}">
      <dgm:prSet/>
      <dgm:spPr/>
      <dgm:t>
        <a:bodyPr/>
        <a:lstStyle/>
        <a:p>
          <a:endParaRPr lang="en-US" sz="3200"/>
        </a:p>
      </dgm:t>
    </dgm:pt>
    <dgm:pt modelId="{A4D3BB64-DD17-4F6B-89B4-C77B8FC22360}" type="sibTrans" cxnId="{E3760C7D-4E96-4940-AF67-F60431EB3E3F}">
      <dgm:prSet/>
      <dgm:spPr/>
      <dgm:t>
        <a:bodyPr/>
        <a:lstStyle/>
        <a:p>
          <a:endParaRPr lang="en-US" sz="3200" dirty="0"/>
        </a:p>
      </dgm:t>
    </dgm:pt>
    <dgm:pt modelId="{6CB0CA35-EF1F-46F7-B1F5-EDEE9A1FE925}">
      <dgm:prSet phldrT="[Text]" custT="1"/>
      <dgm:spPr/>
      <dgm:t>
        <a:bodyPr/>
        <a:lstStyle/>
        <a:p>
          <a:r>
            <a:rPr lang="en-US" sz="1800" dirty="0" smtClean="0"/>
            <a:t> </a:t>
          </a:r>
          <a:endParaRPr lang="en-US" sz="1800" dirty="0"/>
        </a:p>
      </dgm:t>
    </dgm:pt>
    <dgm:pt modelId="{6E1BC60A-DA09-4F1A-91C3-CF19C98F8A76}" type="parTrans" cxnId="{CBDDA35C-ABA5-4C1E-887A-9EBD172E432D}">
      <dgm:prSet/>
      <dgm:spPr/>
      <dgm:t>
        <a:bodyPr/>
        <a:lstStyle/>
        <a:p>
          <a:endParaRPr lang="en-US" sz="3200"/>
        </a:p>
      </dgm:t>
    </dgm:pt>
    <dgm:pt modelId="{9DC0871D-5209-4194-9FAF-AFCBDD79183D}" type="sibTrans" cxnId="{CBDDA35C-ABA5-4C1E-887A-9EBD172E432D}">
      <dgm:prSet/>
      <dgm:spPr/>
      <dgm:t>
        <a:bodyPr/>
        <a:lstStyle/>
        <a:p>
          <a:endParaRPr lang="en-US" sz="3200" dirty="0"/>
        </a:p>
      </dgm:t>
    </dgm:pt>
    <dgm:pt modelId="{96C1E4C9-1E69-4BC8-A05C-A3926E444449}">
      <dgm:prSet phldrT="[Text]" custT="1"/>
      <dgm:spPr/>
      <dgm:t>
        <a:bodyPr/>
        <a:lstStyle/>
        <a:p>
          <a:r>
            <a:rPr lang="en-US" sz="1800" dirty="0" smtClean="0"/>
            <a:t> </a:t>
          </a:r>
          <a:endParaRPr lang="en-US" sz="1800" dirty="0"/>
        </a:p>
      </dgm:t>
    </dgm:pt>
    <dgm:pt modelId="{750E3E61-5C34-4280-9059-0CB0D6FF16AB}" type="parTrans" cxnId="{4A03F530-9777-480E-8EE5-AF08F9E19CB5}">
      <dgm:prSet/>
      <dgm:spPr/>
      <dgm:t>
        <a:bodyPr/>
        <a:lstStyle/>
        <a:p>
          <a:endParaRPr lang="en-US" sz="3200"/>
        </a:p>
      </dgm:t>
    </dgm:pt>
    <dgm:pt modelId="{BF8D9FB8-5200-42BA-8BA5-9556C9050883}" type="sibTrans" cxnId="{4A03F530-9777-480E-8EE5-AF08F9E19CB5}">
      <dgm:prSet/>
      <dgm:spPr/>
      <dgm:t>
        <a:bodyPr/>
        <a:lstStyle/>
        <a:p>
          <a:endParaRPr lang="en-US" sz="3200" dirty="0"/>
        </a:p>
      </dgm:t>
    </dgm:pt>
    <dgm:pt modelId="{38961460-0463-4857-93C9-E9056211023C}" type="pres">
      <dgm:prSet presAssocID="{4DDA31C7-744E-4BA6-9AC7-5F276DEBDCA5}" presName="cycle" presStyleCnt="0">
        <dgm:presLayoutVars>
          <dgm:dir/>
          <dgm:resizeHandles val="exact"/>
        </dgm:presLayoutVars>
      </dgm:prSet>
      <dgm:spPr/>
      <dgm:t>
        <a:bodyPr/>
        <a:lstStyle/>
        <a:p>
          <a:endParaRPr lang="en-US"/>
        </a:p>
      </dgm:t>
    </dgm:pt>
    <dgm:pt modelId="{EAA0513E-A276-461D-8E94-CD84586EBDD1}" type="pres">
      <dgm:prSet presAssocID="{8CBEDBAB-4A16-4A0C-8B29-101FFF89B21F}" presName="dummy" presStyleCnt="0"/>
      <dgm:spPr/>
      <dgm:t>
        <a:bodyPr/>
        <a:lstStyle/>
        <a:p>
          <a:endParaRPr lang="en-US"/>
        </a:p>
      </dgm:t>
    </dgm:pt>
    <dgm:pt modelId="{386B850B-B0A5-41F2-A83C-CAFECE5AC321}" type="pres">
      <dgm:prSet presAssocID="{8CBEDBAB-4A16-4A0C-8B29-101FFF89B21F}" presName="node" presStyleLbl="revTx" presStyleIdx="0" presStyleCnt="5">
        <dgm:presLayoutVars>
          <dgm:bulletEnabled val="1"/>
        </dgm:presLayoutVars>
      </dgm:prSet>
      <dgm:spPr/>
      <dgm:t>
        <a:bodyPr/>
        <a:lstStyle/>
        <a:p>
          <a:endParaRPr lang="en-US"/>
        </a:p>
      </dgm:t>
    </dgm:pt>
    <dgm:pt modelId="{E2330050-4B3A-45F8-A4A7-23D61F817392}" type="pres">
      <dgm:prSet presAssocID="{4403CF86-E589-4946-989A-2370548C58BB}" presName="sibTrans" presStyleLbl="node1" presStyleIdx="0" presStyleCnt="5" custLinFactNeighborX="17655"/>
      <dgm:spPr/>
      <dgm:t>
        <a:bodyPr/>
        <a:lstStyle/>
        <a:p>
          <a:endParaRPr lang="en-US"/>
        </a:p>
      </dgm:t>
    </dgm:pt>
    <dgm:pt modelId="{C8890794-FECF-4F11-AF24-E440873EAF4A}" type="pres">
      <dgm:prSet presAssocID="{AED3CD9B-FAF9-49BA-A803-2C57AC2C9F8E}" presName="dummy" presStyleCnt="0"/>
      <dgm:spPr/>
      <dgm:t>
        <a:bodyPr/>
        <a:lstStyle/>
        <a:p>
          <a:endParaRPr lang="en-US"/>
        </a:p>
      </dgm:t>
    </dgm:pt>
    <dgm:pt modelId="{3019655D-83CE-46F4-91FC-563FF49ACDED}" type="pres">
      <dgm:prSet presAssocID="{AED3CD9B-FAF9-49BA-A803-2C57AC2C9F8E}" presName="node" presStyleLbl="revTx" presStyleIdx="1" presStyleCnt="5">
        <dgm:presLayoutVars>
          <dgm:bulletEnabled val="1"/>
        </dgm:presLayoutVars>
      </dgm:prSet>
      <dgm:spPr/>
      <dgm:t>
        <a:bodyPr/>
        <a:lstStyle/>
        <a:p>
          <a:endParaRPr lang="en-US"/>
        </a:p>
      </dgm:t>
    </dgm:pt>
    <dgm:pt modelId="{97C9ED5B-01B7-4231-AAC7-000C3C47D5A2}" type="pres">
      <dgm:prSet presAssocID="{779AC369-7440-46F2-91FE-22EAEB5D2844}" presName="sibTrans" presStyleLbl="node1" presStyleIdx="1" presStyleCnt="5" custLinFactNeighborX="15530" custLinFactNeighborY="-3757" custRadScaleRad="44058" custRadScaleInc="-2147483648"/>
      <dgm:spPr/>
      <dgm:t>
        <a:bodyPr/>
        <a:lstStyle/>
        <a:p>
          <a:endParaRPr lang="en-US"/>
        </a:p>
      </dgm:t>
    </dgm:pt>
    <dgm:pt modelId="{EA861F70-E68E-4B52-9ADF-F2C75FFC8166}" type="pres">
      <dgm:prSet presAssocID="{6E21535B-6E28-45D0-BF3B-01297265A509}" presName="dummy" presStyleCnt="0"/>
      <dgm:spPr/>
      <dgm:t>
        <a:bodyPr/>
        <a:lstStyle/>
        <a:p>
          <a:endParaRPr lang="en-US"/>
        </a:p>
      </dgm:t>
    </dgm:pt>
    <dgm:pt modelId="{ECF53020-D8A1-42A2-9A35-A1732AC682C3}" type="pres">
      <dgm:prSet presAssocID="{6E21535B-6E28-45D0-BF3B-01297265A509}" presName="node" presStyleLbl="revTx" presStyleIdx="2" presStyleCnt="5">
        <dgm:presLayoutVars>
          <dgm:bulletEnabled val="1"/>
        </dgm:presLayoutVars>
      </dgm:prSet>
      <dgm:spPr/>
      <dgm:t>
        <a:bodyPr/>
        <a:lstStyle/>
        <a:p>
          <a:endParaRPr lang="en-US"/>
        </a:p>
      </dgm:t>
    </dgm:pt>
    <dgm:pt modelId="{F084637F-5EF9-45A3-BBAA-F3C92C00DBF0}" type="pres">
      <dgm:prSet presAssocID="{A4D3BB64-DD17-4F6B-89B4-C77B8FC22360}" presName="sibTrans" presStyleLbl="node1" presStyleIdx="2" presStyleCnt="5" custLinFactNeighborY="-3650" custRadScaleRad="307360" custRadScaleInc="-2147483648"/>
      <dgm:spPr/>
      <dgm:t>
        <a:bodyPr/>
        <a:lstStyle/>
        <a:p>
          <a:endParaRPr lang="en-US"/>
        </a:p>
      </dgm:t>
    </dgm:pt>
    <dgm:pt modelId="{E4FD6B4B-A5D8-469B-80DB-D8DEBB1E6FA7}" type="pres">
      <dgm:prSet presAssocID="{6CB0CA35-EF1F-46F7-B1F5-EDEE9A1FE925}" presName="dummy" presStyleCnt="0"/>
      <dgm:spPr/>
      <dgm:t>
        <a:bodyPr/>
        <a:lstStyle/>
        <a:p>
          <a:endParaRPr lang="en-US"/>
        </a:p>
      </dgm:t>
    </dgm:pt>
    <dgm:pt modelId="{90A151CA-3784-4022-B35D-12965E46A4FE}" type="pres">
      <dgm:prSet presAssocID="{6CB0CA35-EF1F-46F7-B1F5-EDEE9A1FE925}" presName="node" presStyleLbl="revTx" presStyleIdx="3" presStyleCnt="5">
        <dgm:presLayoutVars>
          <dgm:bulletEnabled val="1"/>
        </dgm:presLayoutVars>
      </dgm:prSet>
      <dgm:spPr/>
      <dgm:t>
        <a:bodyPr/>
        <a:lstStyle/>
        <a:p>
          <a:endParaRPr lang="en-US"/>
        </a:p>
      </dgm:t>
    </dgm:pt>
    <dgm:pt modelId="{0C7FDFA3-1D59-4308-B801-24C1F1A0DF31}" type="pres">
      <dgm:prSet presAssocID="{9DC0871D-5209-4194-9FAF-AFCBDD79183D}" presName="sibTrans" presStyleLbl="node1" presStyleIdx="3" presStyleCnt="5"/>
      <dgm:spPr/>
      <dgm:t>
        <a:bodyPr/>
        <a:lstStyle/>
        <a:p>
          <a:endParaRPr lang="en-US"/>
        </a:p>
      </dgm:t>
    </dgm:pt>
    <dgm:pt modelId="{5D725A41-1CDD-4162-8357-8A1749EDB1FC}" type="pres">
      <dgm:prSet presAssocID="{96C1E4C9-1E69-4BC8-A05C-A3926E444449}" presName="dummy" presStyleCnt="0"/>
      <dgm:spPr/>
      <dgm:t>
        <a:bodyPr/>
        <a:lstStyle/>
        <a:p>
          <a:endParaRPr lang="en-US"/>
        </a:p>
      </dgm:t>
    </dgm:pt>
    <dgm:pt modelId="{E7D9F9CA-C8DB-43AA-8D86-9ECFD963C388}" type="pres">
      <dgm:prSet presAssocID="{96C1E4C9-1E69-4BC8-A05C-A3926E444449}" presName="node" presStyleLbl="revTx" presStyleIdx="4" presStyleCnt="5">
        <dgm:presLayoutVars>
          <dgm:bulletEnabled val="1"/>
        </dgm:presLayoutVars>
      </dgm:prSet>
      <dgm:spPr/>
      <dgm:t>
        <a:bodyPr/>
        <a:lstStyle/>
        <a:p>
          <a:endParaRPr lang="en-US"/>
        </a:p>
      </dgm:t>
    </dgm:pt>
    <dgm:pt modelId="{DD2BDF48-D5D6-4C25-96D2-C7C2F1902C44}" type="pres">
      <dgm:prSet presAssocID="{BF8D9FB8-5200-42BA-8BA5-9556C9050883}" presName="sibTrans" presStyleLbl="node1" presStyleIdx="4" presStyleCnt="5" custLinFactNeighborX="7443" custLinFactNeighborY="-1632"/>
      <dgm:spPr/>
      <dgm:t>
        <a:bodyPr/>
        <a:lstStyle/>
        <a:p>
          <a:endParaRPr lang="en-US"/>
        </a:p>
      </dgm:t>
    </dgm:pt>
  </dgm:ptLst>
  <dgm:cxnLst>
    <dgm:cxn modelId="{E3760C7D-4E96-4940-AF67-F60431EB3E3F}" srcId="{4DDA31C7-744E-4BA6-9AC7-5F276DEBDCA5}" destId="{6E21535B-6E28-45D0-BF3B-01297265A509}" srcOrd="2" destOrd="0" parTransId="{C923C24C-C0A1-4927-BD70-1464E73F570C}" sibTransId="{A4D3BB64-DD17-4F6B-89B4-C77B8FC22360}"/>
    <dgm:cxn modelId="{D9340322-D630-4D28-AC0C-9030A1FFCA05}" srcId="{4DDA31C7-744E-4BA6-9AC7-5F276DEBDCA5}" destId="{AED3CD9B-FAF9-49BA-A803-2C57AC2C9F8E}" srcOrd="1" destOrd="0" parTransId="{67E6DC30-C5B4-42F4-AAD8-B9E1C29CC256}" sibTransId="{779AC369-7440-46F2-91FE-22EAEB5D2844}"/>
    <dgm:cxn modelId="{EB13025E-441A-4C41-9296-3CA48BF8E8F3}" type="presOf" srcId="{8CBEDBAB-4A16-4A0C-8B29-101FFF89B21F}" destId="{386B850B-B0A5-41F2-A83C-CAFECE5AC321}" srcOrd="0" destOrd="0" presId="urn:microsoft.com/office/officeart/2005/8/layout/cycle1"/>
    <dgm:cxn modelId="{4A03F530-9777-480E-8EE5-AF08F9E19CB5}" srcId="{4DDA31C7-744E-4BA6-9AC7-5F276DEBDCA5}" destId="{96C1E4C9-1E69-4BC8-A05C-A3926E444449}" srcOrd="4" destOrd="0" parTransId="{750E3E61-5C34-4280-9059-0CB0D6FF16AB}" sibTransId="{BF8D9FB8-5200-42BA-8BA5-9556C9050883}"/>
    <dgm:cxn modelId="{F69EC596-68CA-401E-83CA-45556B88B089}" srcId="{4DDA31C7-744E-4BA6-9AC7-5F276DEBDCA5}" destId="{8CBEDBAB-4A16-4A0C-8B29-101FFF89B21F}" srcOrd="0" destOrd="0" parTransId="{03C73574-F329-4FB2-BE7C-CD553E77CFB6}" sibTransId="{4403CF86-E589-4946-989A-2370548C58BB}"/>
    <dgm:cxn modelId="{E3FAA859-7969-4CCA-BD85-735D5152FB81}" type="presOf" srcId="{96C1E4C9-1E69-4BC8-A05C-A3926E444449}" destId="{E7D9F9CA-C8DB-43AA-8D86-9ECFD963C388}" srcOrd="0" destOrd="0" presId="urn:microsoft.com/office/officeart/2005/8/layout/cycle1"/>
    <dgm:cxn modelId="{A599CF3C-8589-4632-80EC-211E07782448}" type="presOf" srcId="{AED3CD9B-FAF9-49BA-A803-2C57AC2C9F8E}" destId="{3019655D-83CE-46F4-91FC-563FF49ACDED}" srcOrd="0" destOrd="0" presId="urn:microsoft.com/office/officeart/2005/8/layout/cycle1"/>
    <dgm:cxn modelId="{CBDDA35C-ABA5-4C1E-887A-9EBD172E432D}" srcId="{4DDA31C7-744E-4BA6-9AC7-5F276DEBDCA5}" destId="{6CB0CA35-EF1F-46F7-B1F5-EDEE9A1FE925}" srcOrd="3" destOrd="0" parTransId="{6E1BC60A-DA09-4F1A-91C3-CF19C98F8A76}" sibTransId="{9DC0871D-5209-4194-9FAF-AFCBDD79183D}"/>
    <dgm:cxn modelId="{F3AEED93-A78F-43A4-A984-7C01700EDCED}" type="presOf" srcId="{779AC369-7440-46F2-91FE-22EAEB5D2844}" destId="{97C9ED5B-01B7-4231-AAC7-000C3C47D5A2}" srcOrd="0" destOrd="0" presId="urn:microsoft.com/office/officeart/2005/8/layout/cycle1"/>
    <dgm:cxn modelId="{47F0E5A9-8116-413C-8174-22CC08F45CFF}" type="presOf" srcId="{BF8D9FB8-5200-42BA-8BA5-9556C9050883}" destId="{DD2BDF48-D5D6-4C25-96D2-C7C2F1902C44}" srcOrd="0" destOrd="0" presId="urn:microsoft.com/office/officeart/2005/8/layout/cycle1"/>
    <dgm:cxn modelId="{C260296C-85A7-47E6-8EF5-05B3D3F781C3}" type="presOf" srcId="{4DDA31C7-744E-4BA6-9AC7-5F276DEBDCA5}" destId="{38961460-0463-4857-93C9-E9056211023C}" srcOrd="0" destOrd="0" presId="urn:microsoft.com/office/officeart/2005/8/layout/cycle1"/>
    <dgm:cxn modelId="{5D61CA35-A447-4E72-BC0A-A024852DB051}" type="presOf" srcId="{A4D3BB64-DD17-4F6B-89B4-C77B8FC22360}" destId="{F084637F-5EF9-45A3-BBAA-F3C92C00DBF0}" srcOrd="0" destOrd="0" presId="urn:microsoft.com/office/officeart/2005/8/layout/cycle1"/>
    <dgm:cxn modelId="{D77AE071-8A5C-44FE-8043-4CC65DC81F0D}" type="presOf" srcId="{6CB0CA35-EF1F-46F7-B1F5-EDEE9A1FE925}" destId="{90A151CA-3784-4022-B35D-12965E46A4FE}" srcOrd="0" destOrd="0" presId="urn:microsoft.com/office/officeart/2005/8/layout/cycle1"/>
    <dgm:cxn modelId="{DAE98FB6-F871-489C-9ED2-EA975D8916D1}" type="presOf" srcId="{9DC0871D-5209-4194-9FAF-AFCBDD79183D}" destId="{0C7FDFA3-1D59-4308-B801-24C1F1A0DF31}" srcOrd="0" destOrd="0" presId="urn:microsoft.com/office/officeart/2005/8/layout/cycle1"/>
    <dgm:cxn modelId="{170AF946-2D02-457E-8793-5CF8C3D4B7C2}" type="presOf" srcId="{6E21535B-6E28-45D0-BF3B-01297265A509}" destId="{ECF53020-D8A1-42A2-9A35-A1732AC682C3}" srcOrd="0" destOrd="0" presId="urn:microsoft.com/office/officeart/2005/8/layout/cycle1"/>
    <dgm:cxn modelId="{6B63258F-9E11-4C50-AB1B-98362B0DBE43}" type="presOf" srcId="{4403CF86-E589-4946-989A-2370548C58BB}" destId="{E2330050-4B3A-45F8-A4A7-23D61F817392}" srcOrd="0" destOrd="0" presId="urn:microsoft.com/office/officeart/2005/8/layout/cycle1"/>
    <dgm:cxn modelId="{05DBC817-F7D3-43A0-91B2-5A77F321BDE2}" type="presParOf" srcId="{38961460-0463-4857-93C9-E9056211023C}" destId="{EAA0513E-A276-461D-8E94-CD84586EBDD1}" srcOrd="0" destOrd="0" presId="urn:microsoft.com/office/officeart/2005/8/layout/cycle1"/>
    <dgm:cxn modelId="{F71D9568-8223-4C1F-A43A-0590861BA4C0}" type="presParOf" srcId="{38961460-0463-4857-93C9-E9056211023C}" destId="{386B850B-B0A5-41F2-A83C-CAFECE5AC321}" srcOrd="1" destOrd="0" presId="urn:microsoft.com/office/officeart/2005/8/layout/cycle1"/>
    <dgm:cxn modelId="{12D01644-4386-47C4-A6E6-A0FFE10CE731}" type="presParOf" srcId="{38961460-0463-4857-93C9-E9056211023C}" destId="{E2330050-4B3A-45F8-A4A7-23D61F817392}" srcOrd="2" destOrd="0" presId="urn:microsoft.com/office/officeart/2005/8/layout/cycle1"/>
    <dgm:cxn modelId="{DA841479-4916-4842-86AF-83A3B7EC485F}" type="presParOf" srcId="{38961460-0463-4857-93C9-E9056211023C}" destId="{C8890794-FECF-4F11-AF24-E440873EAF4A}" srcOrd="3" destOrd="0" presId="urn:microsoft.com/office/officeart/2005/8/layout/cycle1"/>
    <dgm:cxn modelId="{DDFAED05-1E9A-457E-AA1A-46208178BC97}" type="presParOf" srcId="{38961460-0463-4857-93C9-E9056211023C}" destId="{3019655D-83CE-46F4-91FC-563FF49ACDED}" srcOrd="4" destOrd="0" presId="urn:microsoft.com/office/officeart/2005/8/layout/cycle1"/>
    <dgm:cxn modelId="{593FDAB7-7B43-4C70-AE50-0CB97AEDE72A}" type="presParOf" srcId="{38961460-0463-4857-93C9-E9056211023C}" destId="{97C9ED5B-01B7-4231-AAC7-000C3C47D5A2}" srcOrd="5" destOrd="0" presId="urn:microsoft.com/office/officeart/2005/8/layout/cycle1"/>
    <dgm:cxn modelId="{40B0D985-D9F0-4B61-A8C9-AF5D53A615D2}" type="presParOf" srcId="{38961460-0463-4857-93C9-E9056211023C}" destId="{EA861F70-E68E-4B52-9ADF-F2C75FFC8166}" srcOrd="6" destOrd="0" presId="urn:microsoft.com/office/officeart/2005/8/layout/cycle1"/>
    <dgm:cxn modelId="{BED8B30B-DAB0-48DC-B49F-95825F75F561}" type="presParOf" srcId="{38961460-0463-4857-93C9-E9056211023C}" destId="{ECF53020-D8A1-42A2-9A35-A1732AC682C3}" srcOrd="7" destOrd="0" presId="urn:microsoft.com/office/officeart/2005/8/layout/cycle1"/>
    <dgm:cxn modelId="{F54F7CDC-1D56-4E2B-AE60-EA9728B03364}" type="presParOf" srcId="{38961460-0463-4857-93C9-E9056211023C}" destId="{F084637F-5EF9-45A3-BBAA-F3C92C00DBF0}" srcOrd="8" destOrd="0" presId="urn:microsoft.com/office/officeart/2005/8/layout/cycle1"/>
    <dgm:cxn modelId="{E5AE2331-1333-4920-930F-0A96034DF567}" type="presParOf" srcId="{38961460-0463-4857-93C9-E9056211023C}" destId="{E4FD6B4B-A5D8-469B-80DB-D8DEBB1E6FA7}" srcOrd="9" destOrd="0" presId="urn:microsoft.com/office/officeart/2005/8/layout/cycle1"/>
    <dgm:cxn modelId="{06F6B493-6FEA-4209-8C5B-4B2EDB3FDE7E}" type="presParOf" srcId="{38961460-0463-4857-93C9-E9056211023C}" destId="{90A151CA-3784-4022-B35D-12965E46A4FE}" srcOrd="10" destOrd="0" presId="urn:microsoft.com/office/officeart/2005/8/layout/cycle1"/>
    <dgm:cxn modelId="{B72D86FD-9953-478F-9C76-B64ABBF4FF29}" type="presParOf" srcId="{38961460-0463-4857-93C9-E9056211023C}" destId="{0C7FDFA3-1D59-4308-B801-24C1F1A0DF31}" srcOrd="11" destOrd="0" presId="urn:microsoft.com/office/officeart/2005/8/layout/cycle1"/>
    <dgm:cxn modelId="{14C97DC6-243D-4BC6-A4A7-7D8DF1CB0D5F}" type="presParOf" srcId="{38961460-0463-4857-93C9-E9056211023C}" destId="{5D725A41-1CDD-4162-8357-8A1749EDB1FC}" srcOrd="12" destOrd="0" presId="urn:microsoft.com/office/officeart/2005/8/layout/cycle1"/>
    <dgm:cxn modelId="{4F3E8E43-2DAA-4F37-8610-E27E55DBED1F}" type="presParOf" srcId="{38961460-0463-4857-93C9-E9056211023C}" destId="{E7D9F9CA-C8DB-43AA-8D86-9ECFD963C388}" srcOrd="13" destOrd="0" presId="urn:microsoft.com/office/officeart/2005/8/layout/cycle1"/>
    <dgm:cxn modelId="{2C4FDA73-A072-416D-ACFD-01B0B7AC7801}" type="presParOf" srcId="{38961460-0463-4857-93C9-E9056211023C}" destId="{DD2BDF48-D5D6-4C25-96D2-C7C2F1902C44}" srcOrd="14"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DA31C7-744E-4BA6-9AC7-5F276DEBDCA5}" type="doc">
      <dgm:prSet loTypeId="urn:microsoft.com/office/officeart/2005/8/layout/cycle1" loCatId="cycle" qsTypeId="urn:microsoft.com/office/officeart/2005/8/quickstyle/simple5" qsCatId="simple" csTypeId="urn:microsoft.com/office/officeart/2005/8/colors/accent0_3" csCatId="mainScheme" phldr="1"/>
      <dgm:spPr/>
      <dgm:t>
        <a:bodyPr/>
        <a:lstStyle/>
        <a:p>
          <a:endParaRPr lang="en-US"/>
        </a:p>
      </dgm:t>
    </dgm:pt>
    <dgm:pt modelId="{8CBEDBAB-4A16-4A0C-8B29-101FFF89B21F}">
      <dgm:prSet phldrT="[Text]" custT="1"/>
      <dgm:spPr/>
      <dgm:t>
        <a:bodyPr/>
        <a:lstStyle/>
        <a:p>
          <a:r>
            <a:rPr lang="en-US" sz="1800" dirty="0" smtClean="0"/>
            <a:t> </a:t>
          </a:r>
          <a:endParaRPr lang="en-US" sz="1800" dirty="0"/>
        </a:p>
      </dgm:t>
    </dgm:pt>
    <dgm:pt modelId="{03C73574-F329-4FB2-BE7C-CD553E77CFB6}" type="parTrans" cxnId="{F69EC596-68CA-401E-83CA-45556B88B089}">
      <dgm:prSet/>
      <dgm:spPr/>
      <dgm:t>
        <a:bodyPr/>
        <a:lstStyle/>
        <a:p>
          <a:endParaRPr lang="en-US" sz="3200"/>
        </a:p>
      </dgm:t>
    </dgm:pt>
    <dgm:pt modelId="{4403CF86-E589-4946-989A-2370548C58BB}" type="sibTrans" cxnId="{F69EC596-68CA-401E-83CA-45556B88B089}">
      <dgm:prSet/>
      <dgm:spPr/>
      <dgm:t>
        <a:bodyPr/>
        <a:lstStyle/>
        <a:p>
          <a:endParaRPr lang="en-US" sz="3200" dirty="0"/>
        </a:p>
      </dgm:t>
    </dgm:pt>
    <dgm:pt modelId="{AED3CD9B-FAF9-49BA-A803-2C57AC2C9F8E}">
      <dgm:prSet phldrT="[Text]" custT="1"/>
      <dgm:spPr/>
      <dgm:t>
        <a:bodyPr/>
        <a:lstStyle/>
        <a:p>
          <a:r>
            <a:rPr lang="en-US" sz="1800" dirty="0" smtClean="0"/>
            <a:t> </a:t>
          </a:r>
          <a:endParaRPr lang="en-US" sz="1800" dirty="0"/>
        </a:p>
      </dgm:t>
    </dgm:pt>
    <dgm:pt modelId="{67E6DC30-C5B4-42F4-AAD8-B9E1C29CC256}" type="parTrans" cxnId="{D9340322-D630-4D28-AC0C-9030A1FFCA05}">
      <dgm:prSet/>
      <dgm:spPr/>
      <dgm:t>
        <a:bodyPr/>
        <a:lstStyle/>
        <a:p>
          <a:endParaRPr lang="en-US" sz="3200"/>
        </a:p>
      </dgm:t>
    </dgm:pt>
    <dgm:pt modelId="{779AC369-7440-46F2-91FE-22EAEB5D2844}" type="sibTrans" cxnId="{D9340322-D630-4D28-AC0C-9030A1FFCA05}">
      <dgm:prSet/>
      <dgm:spPr/>
      <dgm:t>
        <a:bodyPr/>
        <a:lstStyle/>
        <a:p>
          <a:endParaRPr lang="en-US" sz="3200" dirty="0"/>
        </a:p>
      </dgm:t>
    </dgm:pt>
    <dgm:pt modelId="{6E21535B-6E28-45D0-BF3B-01297265A509}">
      <dgm:prSet phldrT="[Text]" custT="1"/>
      <dgm:spPr/>
      <dgm:t>
        <a:bodyPr/>
        <a:lstStyle/>
        <a:p>
          <a:r>
            <a:rPr lang="en-US" sz="1800" dirty="0" smtClean="0"/>
            <a:t> </a:t>
          </a:r>
          <a:endParaRPr lang="en-US" sz="1800" dirty="0"/>
        </a:p>
      </dgm:t>
    </dgm:pt>
    <dgm:pt modelId="{C923C24C-C0A1-4927-BD70-1464E73F570C}" type="parTrans" cxnId="{E3760C7D-4E96-4940-AF67-F60431EB3E3F}">
      <dgm:prSet/>
      <dgm:spPr/>
      <dgm:t>
        <a:bodyPr/>
        <a:lstStyle/>
        <a:p>
          <a:endParaRPr lang="en-US" sz="3200"/>
        </a:p>
      </dgm:t>
    </dgm:pt>
    <dgm:pt modelId="{A4D3BB64-DD17-4F6B-89B4-C77B8FC22360}" type="sibTrans" cxnId="{E3760C7D-4E96-4940-AF67-F60431EB3E3F}">
      <dgm:prSet/>
      <dgm:spPr/>
      <dgm:t>
        <a:bodyPr/>
        <a:lstStyle/>
        <a:p>
          <a:endParaRPr lang="en-US" sz="3200" dirty="0"/>
        </a:p>
      </dgm:t>
    </dgm:pt>
    <dgm:pt modelId="{6CB0CA35-EF1F-46F7-B1F5-EDEE9A1FE925}">
      <dgm:prSet phldrT="[Text]" custT="1"/>
      <dgm:spPr/>
      <dgm:t>
        <a:bodyPr/>
        <a:lstStyle/>
        <a:p>
          <a:r>
            <a:rPr lang="en-US" sz="1800" dirty="0" smtClean="0"/>
            <a:t> </a:t>
          </a:r>
          <a:endParaRPr lang="en-US" sz="1800" dirty="0"/>
        </a:p>
      </dgm:t>
    </dgm:pt>
    <dgm:pt modelId="{6E1BC60A-DA09-4F1A-91C3-CF19C98F8A76}" type="parTrans" cxnId="{CBDDA35C-ABA5-4C1E-887A-9EBD172E432D}">
      <dgm:prSet/>
      <dgm:spPr/>
      <dgm:t>
        <a:bodyPr/>
        <a:lstStyle/>
        <a:p>
          <a:endParaRPr lang="en-US" sz="3200"/>
        </a:p>
      </dgm:t>
    </dgm:pt>
    <dgm:pt modelId="{9DC0871D-5209-4194-9FAF-AFCBDD79183D}" type="sibTrans" cxnId="{CBDDA35C-ABA5-4C1E-887A-9EBD172E432D}">
      <dgm:prSet/>
      <dgm:spPr/>
      <dgm:t>
        <a:bodyPr/>
        <a:lstStyle/>
        <a:p>
          <a:endParaRPr lang="en-US" sz="3200" dirty="0"/>
        </a:p>
      </dgm:t>
    </dgm:pt>
    <dgm:pt modelId="{96C1E4C9-1E69-4BC8-A05C-A3926E444449}">
      <dgm:prSet phldrT="[Text]" custT="1"/>
      <dgm:spPr/>
      <dgm:t>
        <a:bodyPr/>
        <a:lstStyle/>
        <a:p>
          <a:r>
            <a:rPr lang="en-US" sz="1800" dirty="0" smtClean="0"/>
            <a:t> </a:t>
          </a:r>
          <a:endParaRPr lang="en-US" sz="1800" dirty="0"/>
        </a:p>
      </dgm:t>
    </dgm:pt>
    <dgm:pt modelId="{750E3E61-5C34-4280-9059-0CB0D6FF16AB}" type="parTrans" cxnId="{4A03F530-9777-480E-8EE5-AF08F9E19CB5}">
      <dgm:prSet/>
      <dgm:spPr/>
      <dgm:t>
        <a:bodyPr/>
        <a:lstStyle/>
        <a:p>
          <a:endParaRPr lang="en-US" sz="3200"/>
        </a:p>
      </dgm:t>
    </dgm:pt>
    <dgm:pt modelId="{BF8D9FB8-5200-42BA-8BA5-9556C9050883}" type="sibTrans" cxnId="{4A03F530-9777-480E-8EE5-AF08F9E19CB5}">
      <dgm:prSet/>
      <dgm:spPr/>
      <dgm:t>
        <a:bodyPr/>
        <a:lstStyle/>
        <a:p>
          <a:endParaRPr lang="en-US" sz="3200" dirty="0"/>
        </a:p>
      </dgm:t>
    </dgm:pt>
    <dgm:pt modelId="{38961460-0463-4857-93C9-E9056211023C}" type="pres">
      <dgm:prSet presAssocID="{4DDA31C7-744E-4BA6-9AC7-5F276DEBDCA5}" presName="cycle" presStyleCnt="0">
        <dgm:presLayoutVars>
          <dgm:dir/>
          <dgm:resizeHandles val="exact"/>
        </dgm:presLayoutVars>
      </dgm:prSet>
      <dgm:spPr/>
      <dgm:t>
        <a:bodyPr/>
        <a:lstStyle/>
        <a:p>
          <a:endParaRPr lang="en-US"/>
        </a:p>
      </dgm:t>
    </dgm:pt>
    <dgm:pt modelId="{EAA0513E-A276-461D-8E94-CD84586EBDD1}" type="pres">
      <dgm:prSet presAssocID="{8CBEDBAB-4A16-4A0C-8B29-101FFF89B21F}" presName="dummy" presStyleCnt="0"/>
      <dgm:spPr/>
      <dgm:t>
        <a:bodyPr/>
        <a:lstStyle/>
        <a:p>
          <a:endParaRPr lang="en-US"/>
        </a:p>
      </dgm:t>
    </dgm:pt>
    <dgm:pt modelId="{386B850B-B0A5-41F2-A83C-CAFECE5AC321}" type="pres">
      <dgm:prSet presAssocID="{8CBEDBAB-4A16-4A0C-8B29-101FFF89B21F}" presName="node" presStyleLbl="revTx" presStyleIdx="0" presStyleCnt="5">
        <dgm:presLayoutVars>
          <dgm:bulletEnabled val="1"/>
        </dgm:presLayoutVars>
      </dgm:prSet>
      <dgm:spPr/>
      <dgm:t>
        <a:bodyPr/>
        <a:lstStyle/>
        <a:p>
          <a:endParaRPr lang="en-US"/>
        </a:p>
      </dgm:t>
    </dgm:pt>
    <dgm:pt modelId="{E2330050-4B3A-45F8-A4A7-23D61F817392}" type="pres">
      <dgm:prSet presAssocID="{4403CF86-E589-4946-989A-2370548C58BB}" presName="sibTrans" presStyleLbl="node1" presStyleIdx="0" presStyleCnt="5" custLinFactNeighborX="17655"/>
      <dgm:spPr/>
      <dgm:t>
        <a:bodyPr/>
        <a:lstStyle/>
        <a:p>
          <a:endParaRPr lang="en-US"/>
        </a:p>
      </dgm:t>
    </dgm:pt>
    <dgm:pt modelId="{C8890794-FECF-4F11-AF24-E440873EAF4A}" type="pres">
      <dgm:prSet presAssocID="{AED3CD9B-FAF9-49BA-A803-2C57AC2C9F8E}" presName="dummy" presStyleCnt="0"/>
      <dgm:spPr/>
      <dgm:t>
        <a:bodyPr/>
        <a:lstStyle/>
        <a:p>
          <a:endParaRPr lang="en-US"/>
        </a:p>
      </dgm:t>
    </dgm:pt>
    <dgm:pt modelId="{3019655D-83CE-46F4-91FC-563FF49ACDED}" type="pres">
      <dgm:prSet presAssocID="{AED3CD9B-FAF9-49BA-A803-2C57AC2C9F8E}" presName="node" presStyleLbl="revTx" presStyleIdx="1" presStyleCnt="5">
        <dgm:presLayoutVars>
          <dgm:bulletEnabled val="1"/>
        </dgm:presLayoutVars>
      </dgm:prSet>
      <dgm:spPr/>
      <dgm:t>
        <a:bodyPr/>
        <a:lstStyle/>
        <a:p>
          <a:endParaRPr lang="en-US"/>
        </a:p>
      </dgm:t>
    </dgm:pt>
    <dgm:pt modelId="{97C9ED5B-01B7-4231-AAC7-000C3C47D5A2}" type="pres">
      <dgm:prSet presAssocID="{779AC369-7440-46F2-91FE-22EAEB5D2844}" presName="sibTrans" presStyleLbl="node1" presStyleIdx="1" presStyleCnt="5" custLinFactNeighborX="15530" custLinFactNeighborY="-3757" custRadScaleRad="44058" custRadScaleInc="-2147483648"/>
      <dgm:spPr/>
      <dgm:t>
        <a:bodyPr/>
        <a:lstStyle/>
        <a:p>
          <a:endParaRPr lang="en-US"/>
        </a:p>
      </dgm:t>
    </dgm:pt>
    <dgm:pt modelId="{EA861F70-E68E-4B52-9ADF-F2C75FFC8166}" type="pres">
      <dgm:prSet presAssocID="{6E21535B-6E28-45D0-BF3B-01297265A509}" presName="dummy" presStyleCnt="0"/>
      <dgm:spPr/>
      <dgm:t>
        <a:bodyPr/>
        <a:lstStyle/>
        <a:p>
          <a:endParaRPr lang="en-US"/>
        </a:p>
      </dgm:t>
    </dgm:pt>
    <dgm:pt modelId="{ECF53020-D8A1-42A2-9A35-A1732AC682C3}" type="pres">
      <dgm:prSet presAssocID="{6E21535B-6E28-45D0-BF3B-01297265A509}" presName="node" presStyleLbl="revTx" presStyleIdx="2" presStyleCnt="5">
        <dgm:presLayoutVars>
          <dgm:bulletEnabled val="1"/>
        </dgm:presLayoutVars>
      </dgm:prSet>
      <dgm:spPr/>
      <dgm:t>
        <a:bodyPr/>
        <a:lstStyle/>
        <a:p>
          <a:endParaRPr lang="en-US"/>
        </a:p>
      </dgm:t>
    </dgm:pt>
    <dgm:pt modelId="{F084637F-5EF9-45A3-BBAA-F3C92C00DBF0}" type="pres">
      <dgm:prSet presAssocID="{A4D3BB64-DD17-4F6B-89B4-C77B8FC22360}" presName="sibTrans" presStyleLbl="node1" presStyleIdx="2" presStyleCnt="5" custLinFactNeighborY="-3650" custRadScaleRad="307360" custRadScaleInc="-2147483648"/>
      <dgm:spPr/>
      <dgm:t>
        <a:bodyPr/>
        <a:lstStyle/>
        <a:p>
          <a:endParaRPr lang="en-US"/>
        </a:p>
      </dgm:t>
    </dgm:pt>
    <dgm:pt modelId="{E4FD6B4B-A5D8-469B-80DB-D8DEBB1E6FA7}" type="pres">
      <dgm:prSet presAssocID="{6CB0CA35-EF1F-46F7-B1F5-EDEE9A1FE925}" presName="dummy" presStyleCnt="0"/>
      <dgm:spPr/>
      <dgm:t>
        <a:bodyPr/>
        <a:lstStyle/>
        <a:p>
          <a:endParaRPr lang="en-US"/>
        </a:p>
      </dgm:t>
    </dgm:pt>
    <dgm:pt modelId="{90A151CA-3784-4022-B35D-12965E46A4FE}" type="pres">
      <dgm:prSet presAssocID="{6CB0CA35-EF1F-46F7-B1F5-EDEE9A1FE925}" presName="node" presStyleLbl="revTx" presStyleIdx="3" presStyleCnt="5">
        <dgm:presLayoutVars>
          <dgm:bulletEnabled val="1"/>
        </dgm:presLayoutVars>
      </dgm:prSet>
      <dgm:spPr/>
      <dgm:t>
        <a:bodyPr/>
        <a:lstStyle/>
        <a:p>
          <a:endParaRPr lang="en-US"/>
        </a:p>
      </dgm:t>
    </dgm:pt>
    <dgm:pt modelId="{0C7FDFA3-1D59-4308-B801-24C1F1A0DF31}" type="pres">
      <dgm:prSet presAssocID="{9DC0871D-5209-4194-9FAF-AFCBDD79183D}" presName="sibTrans" presStyleLbl="node1" presStyleIdx="3" presStyleCnt="5"/>
      <dgm:spPr/>
      <dgm:t>
        <a:bodyPr/>
        <a:lstStyle/>
        <a:p>
          <a:endParaRPr lang="en-US"/>
        </a:p>
      </dgm:t>
    </dgm:pt>
    <dgm:pt modelId="{5D725A41-1CDD-4162-8357-8A1749EDB1FC}" type="pres">
      <dgm:prSet presAssocID="{96C1E4C9-1E69-4BC8-A05C-A3926E444449}" presName="dummy" presStyleCnt="0"/>
      <dgm:spPr/>
      <dgm:t>
        <a:bodyPr/>
        <a:lstStyle/>
        <a:p>
          <a:endParaRPr lang="en-US"/>
        </a:p>
      </dgm:t>
    </dgm:pt>
    <dgm:pt modelId="{E7D9F9CA-C8DB-43AA-8D86-9ECFD963C388}" type="pres">
      <dgm:prSet presAssocID="{96C1E4C9-1E69-4BC8-A05C-A3926E444449}" presName="node" presStyleLbl="revTx" presStyleIdx="4" presStyleCnt="5">
        <dgm:presLayoutVars>
          <dgm:bulletEnabled val="1"/>
        </dgm:presLayoutVars>
      </dgm:prSet>
      <dgm:spPr/>
      <dgm:t>
        <a:bodyPr/>
        <a:lstStyle/>
        <a:p>
          <a:endParaRPr lang="en-US"/>
        </a:p>
      </dgm:t>
    </dgm:pt>
    <dgm:pt modelId="{DD2BDF48-D5D6-4C25-96D2-C7C2F1902C44}" type="pres">
      <dgm:prSet presAssocID="{BF8D9FB8-5200-42BA-8BA5-9556C9050883}" presName="sibTrans" presStyleLbl="node1" presStyleIdx="4" presStyleCnt="5" custLinFactNeighborX="7443" custLinFactNeighborY="-1632"/>
      <dgm:spPr/>
      <dgm:t>
        <a:bodyPr/>
        <a:lstStyle/>
        <a:p>
          <a:endParaRPr lang="en-US"/>
        </a:p>
      </dgm:t>
    </dgm:pt>
  </dgm:ptLst>
  <dgm:cxnLst>
    <dgm:cxn modelId="{E3760C7D-4E96-4940-AF67-F60431EB3E3F}" srcId="{4DDA31C7-744E-4BA6-9AC7-5F276DEBDCA5}" destId="{6E21535B-6E28-45D0-BF3B-01297265A509}" srcOrd="2" destOrd="0" parTransId="{C923C24C-C0A1-4927-BD70-1464E73F570C}" sibTransId="{A4D3BB64-DD17-4F6B-89B4-C77B8FC22360}"/>
    <dgm:cxn modelId="{D9340322-D630-4D28-AC0C-9030A1FFCA05}" srcId="{4DDA31C7-744E-4BA6-9AC7-5F276DEBDCA5}" destId="{AED3CD9B-FAF9-49BA-A803-2C57AC2C9F8E}" srcOrd="1" destOrd="0" parTransId="{67E6DC30-C5B4-42F4-AAD8-B9E1C29CC256}" sibTransId="{779AC369-7440-46F2-91FE-22EAEB5D2844}"/>
    <dgm:cxn modelId="{3FA29B58-0500-41FF-A80C-D73E70A9FB2F}" type="presOf" srcId="{AED3CD9B-FAF9-49BA-A803-2C57AC2C9F8E}" destId="{3019655D-83CE-46F4-91FC-563FF49ACDED}" srcOrd="0" destOrd="0" presId="urn:microsoft.com/office/officeart/2005/8/layout/cycle1"/>
    <dgm:cxn modelId="{6E70D93A-D1CE-441A-A818-F5B6920018B1}" type="presOf" srcId="{A4D3BB64-DD17-4F6B-89B4-C77B8FC22360}" destId="{F084637F-5EF9-45A3-BBAA-F3C92C00DBF0}" srcOrd="0" destOrd="0" presId="urn:microsoft.com/office/officeart/2005/8/layout/cycle1"/>
    <dgm:cxn modelId="{4A03F530-9777-480E-8EE5-AF08F9E19CB5}" srcId="{4DDA31C7-744E-4BA6-9AC7-5F276DEBDCA5}" destId="{96C1E4C9-1E69-4BC8-A05C-A3926E444449}" srcOrd="4" destOrd="0" parTransId="{750E3E61-5C34-4280-9059-0CB0D6FF16AB}" sibTransId="{BF8D9FB8-5200-42BA-8BA5-9556C9050883}"/>
    <dgm:cxn modelId="{F69EC596-68CA-401E-83CA-45556B88B089}" srcId="{4DDA31C7-744E-4BA6-9AC7-5F276DEBDCA5}" destId="{8CBEDBAB-4A16-4A0C-8B29-101FFF89B21F}" srcOrd="0" destOrd="0" parTransId="{03C73574-F329-4FB2-BE7C-CD553E77CFB6}" sibTransId="{4403CF86-E589-4946-989A-2370548C58BB}"/>
    <dgm:cxn modelId="{68F4F915-1358-4B39-9ADF-3390914A4C56}" type="presOf" srcId="{BF8D9FB8-5200-42BA-8BA5-9556C9050883}" destId="{DD2BDF48-D5D6-4C25-96D2-C7C2F1902C44}" srcOrd="0" destOrd="0" presId="urn:microsoft.com/office/officeart/2005/8/layout/cycle1"/>
    <dgm:cxn modelId="{CBDDA35C-ABA5-4C1E-887A-9EBD172E432D}" srcId="{4DDA31C7-744E-4BA6-9AC7-5F276DEBDCA5}" destId="{6CB0CA35-EF1F-46F7-B1F5-EDEE9A1FE925}" srcOrd="3" destOrd="0" parTransId="{6E1BC60A-DA09-4F1A-91C3-CF19C98F8A76}" sibTransId="{9DC0871D-5209-4194-9FAF-AFCBDD79183D}"/>
    <dgm:cxn modelId="{EFFF7165-8F5D-4686-8B28-3785551948E3}" type="presOf" srcId="{9DC0871D-5209-4194-9FAF-AFCBDD79183D}" destId="{0C7FDFA3-1D59-4308-B801-24C1F1A0DF31}" srcOrd="0" destOrd="0" presId="urn:microsoft.com/office/officeart/2005/8/layout/cycle1"/>
    <dgm:cxn modelId="{2085845A-4BA0-4616-9D55-5CD92CF948B4}" type="presOf" srcId="{4DDA31C7-744E-4BA6-9AC7-5F276DEBDCA5}" destId="{38961460-0463-4857-93C9-E9056211023C}" srcOrd="0" destOrd="0" presId="urn:microsoft.com/office/officeart/2005/8/layout/cycle1"/>
    <dgm:cxn modelId="{A09A6065-8E05-4F09-B5B6-8741E0E7B24D}" type="presOf" srcId="{6CB0CA35-EF1F-46F7-B1F5-EDEE9A1FE925}" destId="{90A151CA-3784-4022-B35D-12965E46A4FE}" srcOrd="0" destOrd="0" presId="urn:microsoft.com/office/officeart/2005/8/layout/cycle1"/>
    <dgm:cxn modelId="{9BB4D411-CA09-4AF0-9A16-DAFD47831075}" type="presOf" srcId="{779AC369-7440-46F2-91FE-22EAEB5D2844}" destId="{97C9ED5B-01B7-4231-AAC7-000C3C47D5A2}" srcOrd="0" destOrd="0" presId="urn:microsoft.com/office/officeart/2005/8/layout/cycle1"/>
    <dgm:cxn modelId="{F78A4E09-39B0-428E-8FC3-357291398EF8}" type="presOf" srcId="{8CBEDBAB-4A16-4A0C-8B29-101FFF89B21F}" destId="{386B850B-B0A5-41F2-A83C-CAFECE5AC321}" srcOrd="0" destOrd="0" presId="urn:microsoft.com/office/officeart/2005/8/layout/cycle1"/>
    <dgm:cxn modelId="{A73988A2-AC28-459A-BB7E-E35FF89F974E}" type="presOf" srcId="{6E21535B-6E28-45D0-BF3B-01297265A509}" destId="{ECF53020-D8A1-42A2-9A35-A1732AC682C3}" srcOrd="0" destOrd="0" presId="urn:microsoft.com/office/officeart/2005/8/layout/cycle1"/>
    <dgm:cxn modelId="{B22219FA-24B1-4496-BC3C-5EC4A030D464}" type="presOf" srcId="{4403CF86-E589-4946-989A-2370548C58BB}" destId="{E2330050-4B3A-45F8-A4A7-23D61F817392}" srcOrd="0" destOrd="0" presId="urn:microsoft.com/office/officeart/2005/8/layout/cycle1"/>
    <dgm:cxn modelId="{7FE35BF5-CB18-4410-865F-74A10DABAE33}" type="presOf" srcId="{96C1E4C9-1E69-4BC8-A05C-A3926E444449}" destId="{E7D9F9CA-C8DB-43AA-8D86-9ECFD963C388}" srcOrd="0" destOrd="0" presId="urn:microsoft.com/office/officeart/2005/8/layout/cycle1"/>
    <dgm:cxn modelId="{6AF0C5DA-F22A-4634-9484-9171DC699BFC}" type="presParOf" srcId="{38961460-0463-4857-93C9-E9056211023C}" destId="{EAA0513E-A276-461D-8E94-CD84586EBDD1}" srcOrd="0" destOrd="0" presId="urn:microsoft.com/office/officeart/2005/8/layout/cycle1"/>
    <dgm:cxn modelId="{E2D8DD07-4173-41F5-B3B9-E91A63F51599}" type="presParOf" srcId="{38961460-0463-4857-93C9-E9056211023C}" destId="{386B850B-B0A5-41F2-A83C-CAFECE5AC321}" srcOrd="1" destOrd="0" presId="urn:microsoft.com/office/officeart/2005/8/layout/cycle1"/>
    <dgm:cxn modelId="{D1C25634-9DC4-4552-9630-25F8FFE53F7A}" type="presParOf" srcId="{38961460-0463-4857-93C9-E9056211023C}" destId="{E2330050-4B3A-45F8-A4A7-23D61F817392}" srcOrd="2" destOrd="0" presId="urn:microsoft.com/office/officeart/2005/8/layout/cycle1"/>
    <dgm:cxn modelId="{225902D6-2C7C-4C62-9AD9-10627C1430E7}" type="presParOf" srcId="{38961460-0463-4857-93C9-E9056211023C}" destId="{C8890794-FECF-4F11-AF24-E440873EAF4A}" srcOrd="3" destOrd="0" presId="urn:microsoft.com/office/officeart/2005/8/layout/cycle1"/>
    <dgm:cxn modelId="{7B5B7D74-7611-4996-A464-01FB5A34833F}" type="presParOf" srcId="{38961460-0463-4857-93C9-E9056211023C}" destId="{3019655D-83CE-46F4-91FC-563FF49ACDED}" srcOrd="4" destOrd="0" presId="urn:microsoft.com/office/officeart/2005/8/layout/cycle1"/>
    <dgm:cxn modelId="{0AB1C3B4-8F8F-4B0A-A463-CFEBA6E881DC}" type="presParOf" srcId="{38961460-0463-4857-93C9-E9056211023C}" destId="{97C9ED5B-01B7-4231-AAC7-000C3C47D5A2}" srcOrd="5" destOrd="0" presId="urn:microsoft.com/office/officeart/2005/8/layout/cycle1"/>
    <dgm:cxn modelId="{71E4944A-E347-45DF-9228-0D341426837F}" type="presParOf" srcId="{38961460-0463-4857-93C9-E9056211023C}" destId="{EA861F70-E68E-4B52-9ADF-F2C75FFC8166}" srcOrd="6" destOrd="0" presId="urn:microsoft.com/office/officeart/2005/8/layout/cycle1"/>
    <dgm:cxn modelId="{61BC1162-016B-4C07-85C0-4EB9EA03A8C2}" type="presParOf" srcId="{38961460-0463-4857-93C9-E9056211023C}" destId="{ECF53020-D8A1-42A2-9A35-A1732AC682C3}" srcOrd="7" destOrd="0" presId="urn:microsoft.com/office/officeart/2005/8/layout/cycle1"/>
    <dgm:cxn modelId="{BA59412E-1B3F-4E0F-ABF1-3EF2C89C7BC2}" type="presParOf" srcId="{38961460-0463-4857-93C9-E9056211023C}" destId="{F084637F-5EF9-45A3-BBAA-F3C92C00DBF0}" srcOrd="8" destOrd="0" presId="urn:microsoft.com/office/officeart/2005/8/layout/cycle1"/>
    <dgm:cxn modelId="{394964F7-B1CC-433E-9265-FDAE4B5E10F4}" type="presParOf" srcId="{38961460-0463-4857-93C9-E9056211023C}" destId="{E4FD6B4B-A5D8-469B-80DB-D8DEBB1E6FA7}" srcOrd="9" destOrd="0" presId="urn:microsoft.com/office/officeart/2005/8/layout/cycle1"/>
    <dgm:cxn modelId="{81E92703-5B8B-45E7-B8A1-8A76505463C1}" type="presParOf" srcId="{38961460-0463-4857-93C9-E9056211023C}" destId="{90A151CA-3784-4022-B35D-12965E46A4FE}" srcOrd="10" destOrd="0" presId="urn:microsoft.com/office/officeart/2005/8/layout/cycle1"/>
    <dgm:cxn modelId="{C8982989-0186-4C7D-8B59-6F2CA2592D63}" type="presParOf" srcId="{38961460-0463-4857-93C9-E9056211023C}" destId="{0C7FDFA3-1D59-4308-B801-24C1F1A0DF31}" srcOrd="11" destOrd="0" presId="urn:microsoft.com/office/officeart/2005/8/layout/cycle1"/>
    <dgm:cxn modelId="{38AAAF19-DFA1-42EC-9039-F782472BC51A}" type="presParOf" srcId="{38961460-0463-4857-93C9-E9056211023C}" destId="{5D725A41-1CDD-4162-8357-8A1749EDB1FC}" srcOrd="12" destOrd="0" presId="urn:microsoft.com/office/officeart/2005/8/layout/cycle1"/>
    <dgm:cxn modelId="{50415783-DC1D-4D26-9E39-AB96DDAE056E}" type="presParOf" srcId="{38961460-0463-4857-93C9-E9056211023C}" destId="{E7D9F9CA-C8DB-43AA-8D86-9ECFD963C388}" srcOrd="13" destOrd="0" presId="urn:microsoft.com/office/officeart/2005/8/layout/cycle1"/>
    <dgm:cxn modelId="{D2491AE8-9A69-472A-B7A3-7A1B378C6973}" type="presParOf" srcId="{38961460-0463-4857-93C9-E9056211023C}" destId="{DD2BDF48-D5D6-4C25-96D2-C7C2F1902C44}" srcOrd="14"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F75BBA-CDCB-4F30-A096-62E689CD1965}" type="doc">
      <dgm:prSet loTypeId="urn:microsoft.com/office/officeart/2005/8/layout/chevron1" loCatId="process" qsTypeId="urn:microsoft.com/office/officeart/2005/8/quickstyle/simple5" qsCatId="simple" csTypeId="urn:microsoft.com/office/officeart/2005/8/colors/colorful2" csCatId="colorful" phldr="1"/>
      <dgm:spPr/>
      <dgm:t>
        <a:bodyPr/>
        <a:lstStyle/>
        <a:p>
          <a:endParaRPr lang="en-US"/>
        </a:p>
      </dgm:t>
    </dgm:pt>
    <dgm:pt modelId="{04F29345-2077-4AFD-9E21-2A97A3B065B3}">
      <dgm:prSet phldrT="[Text]" custT="1"/>
      <dgm:spPr/>
      <dgm:t>
        <a:bodyPr/>
        <a:lstStyle/>
        <a:p>
          <a:r>
            <a:rPr lang="en-US" sz="1600" b="1" i="1" u="none" dirty="0" smtClean="0">
              <a:latin typeface="+mj-lt"/>
            </a:rPr>
            <a:t>What</a:t>
          </a:r>
          <a:r>
            <a:rPr lang="en-US" sz="1400" b="0" u="none" dirty="0" smtClean="0">
              <a:latin typeface="+mj-lt"/>
            </a:rPr>
            <a:t> </a:t>
          </a:r>
          <a:r>
            <a:rPr lang="en-US" sz="1400" b="0" dirty="0" smtClean="0">
              <a:latin typeface="+mj-lt"/>
            </a:rPr>
            <a:t>is the violation?</a:t>
          </a:r>
          <a:endParaRPr lang="en-US" sz="1400" b="0" dirty="0">
            <a:latin typeface="+mj-lt"/>
          </a:endParaRPr>
        </a:p>
      </dgm:t>
    </dgm:pt>
    <dgm:pt modelId="{AA2D0F8F-BD14-45DB-8A2E-FCF5C29963FE}" type="parTrans" cxnId="{B221883F-9BDE-4958-83CD-0285B065A4B9}">
      <dgm:prSet/>
      <dgm:spPr/>
      <dgm:t>
        <a:bodyPr/>
        <a:lstStyle/>
        <a:p>
          <a:endParaRPr lang="en-US"/>
        </a:p>
      </dgm:t>
    </dgm:pt>
    <dgm:pt modelId="{BCDFF576-6C8A-44B3-96DF-FDBF32C1A15C}" type="sibTrans" cxnId="{B221883F-9BDE-4958-83CD-0285B065A4B9}">
      <dgm:prSet/>
      <dgm:spPr/>
      <dgm:t>
        <a:bodyPr/>
        <a:lstStyle/>
        <a:p>
          <a:endParaRPr lang="en-US"/>
        </a:p>
      </dgm:t>
    </dgm:pt>
    <dgm:pt modelId="{15B8ADC1-80CA-462D-B581-96621CA2AA1D}">
      <dgm:prSet phldrT="[Text]" custT="1">
        <dgm:style>
          <a:lnRef idx="0">
            <a:schemeClr val="dk1"/>
          </a:lnRef>
          <a:fillRef idx="3">
            <a:schemeClr val="dk1"/>
          </a:fillRef>
          <a:effectRef idx="3">
            <a:schemeClr val="dk1"/>
          </a:effectRef>
          <a:fontRef idx="minor">
            <a:schemeClr val="lt1"/>
          </a:fontRef>
        </dgm:style>
      </dgm:prSet>
      <dgm:spPr/>
      <dgm:t>
        <a:bodyPr/>
        <a:lstStyle/>
        <a:p>
          <a:r>
            <a:rPr lang="en-US" sz="1600" b="1" i="1" u="none" dirty="0" smtClean="0">
              <a:latin typeface="+mj-lt"/>
            </a:rPr>
            <a:t>What</a:t>
          </a:r>
          <a:r>
            <a:rPr lang="en-US" sz="1600" b="1" u="none" dirty="0" smtClean="0">
              <a:latin typeface="+mj-lt"/>
            </a:rPr>
            <a:t> </a:t>
          </a:r>
          <a:r>
            <a:rPr lang="en-US" sz="1400" b="0" dirty="0" smtClean="0">
              <a:latin typeface="+mj-lt"/>
            </a:rPr>
            <a:t>Safety Management process is broken/missing?</a:t>
          </a:r>
          <a:endParaRPr lang="en-US" sz="1400" b="0" dirty="0">
            <a:latin typeface="+mj-lt"/>
          </a:endParaRPr>
        </a:p>
      </dgm:t>
    </dgm:pt>
    <dgm:pt modelId="{5AF01497-AE57-4707-A761-39B0FFB13714}" type="parTrans" cxnId="{A357F100-19E0-4452-868E-E2F4AF34F48F}">
      <dgm:prSet/>
      <dgm:spPr/>
      <dgm:t>
        <a:bodyPr/>
        <a:lstStyle/>
        <a:p>
          <a:endParaRPr lang="en-US"/>
        </a:p>
      </dgm:t>
    </dgm:pt>
    <dgm:pt modelId="{48379C52-F0C7-4991-B27A-68393F4A89E7}" type="sibTrans" cxnId="{A357F100-19E0-4452-868E-E2F4AF34F48F}">
      <dgm:prSet/>
      <dgm:spPr/>
      <dgm:t>
        <a:bodyPr/>
        <a:lstStyle/>
        <a:p>
          <a:endParaRPr lang="en-US"/>
        </a:p>
      </dgm:t>
    </dgm:pt>
    <dgm:pt modelId="{B0791524-DE7D-4A1B-9740-E6165AFF20DC}">
      <dgm:prSet phldrT="[Text]" custT="1"/>
      <dgm:spPr/>
      <dgm:t>
        <a:bodyPr/>
        <a:lstStyle/>
        <a:p>
          <a:r>
            <a:rPr lang="en-US" sz="1600" b="1" i="1" u="none" dirty="0" smtClean="0">
              <a:latin typeface="+mj-lt"/>
            </a:rPr>
            <a:t>Why</a:t>
          </a:r>
          <a:r>
            <a:rPr lang="en-US" sz="1600" b="1" u="none" dirty="0" smtClean="0">
              <a:latin typeface="+mj-lt"/>
            </a:rPr>
            <a:t> </a:t>
          </a:r>
          <a:r>
            <a:rPr lang="en-US" sz="1400" b="0" dirty="0" smtClean="0">
              <a:latin typeface="+mj-lt"/>
            </a:rPr>
            <a:t>is the process breaking down?</a:t>
          </a:r>
          <a:endParaRPr lang="en-US" sz="1400" b="0" dirty="0">
            <a:latin typeface="+mj-lt"/>
          </a:endParaRPr>
        </a:p>
      </dgm:t>
    </dgm:pt>
    <dgm:pt modelId="{939ED522-6DBA-4DF6-A40B-C12587972D64}" type="parTrans" cxnId="{71CB950A-E578-4E15-86AF-2ECA3D9C2AFC}">
      <dgm:prSet/>
      <dgm:spPr/>
      <dgm:t>
        <a:bodyPr/>
        <a:lstStyle/>
        <a:p>
          <a:endParaRPr lang="en-US"/>
        </a:p>
      </dgm:t>
    </dgm:pt>
    <dgm:pt modelId="{B93D72D0-3B12-417E-A86F-AE24F4B8216E}" type="sibTrans" cxnId="{71CB950A-E578-4E15-86AF-2ECA3D9C2AFC}">
      <dgm:prSet/>
      <dgm:spPr/>
      <dgm:t>
        <a:bodyPr/>
        <a:lstStyle/>
        <a:p>
          <a:endParaRPr lang="en-US"/>
        </a:p>
      </dgm:t>
    </dgm:pt>
    <dgm:pt modelId="{A8C1CE3D-9913-47E6-8ED7-287B21735B8D}">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600" b="1" i="1" u="none" dirty="0" smtClean="0">
              <a:latin typeface="+mj-lt"/>
            </a:rPr>
            <a:t>How</a:t>
          </a:r>
          <a:r>
            <a:rPr lang="en-US" sz="1600" b="0" dirty="0" smtClean="0">
              <a:latin typeface="+mj-lt"/>
            </a:rPr>
            <a:t> </a:t>
          </a:r>
          <a:r>
            <a:rPr lang="en-US" sz="1400" b="0" dirty="0" smtClean="0">
              <a:latin typeface="+mj-lt"/>
            </a:rPr>
            <a:t>can the carrier best address these breakdowns?</a:t>
          </a:r>
          <a:endParaRPr lang="en-US" sz="1400" b="0" dirty="0">
            <a:latin typeface="+mj-lt"/>
          </a:endParaRPr>
        </a:p>
      </dgm:t>
    </dgm:pt>
    <dgm:pt modelId="{63162D38-BA63-4DC7-9B22-549F92819657}" type="sibTrans" cxnId="{0D801AE5-125A-4DE7-812F-47D8523F549E}">
      <dgm:prSet/>
      <dgm:spPr/>
      <dgm:t>
        <a:bodyPr/>
        <a:lstStyle/>
        <a:p>
          <a:endParaRPr lang="en-US"/>
        </a:p>
      </dgm:t>
    </dgm:pt>
    <dgm:pt modelId="{36682420-72F4-4F21-8307-7D3A658D5B55}" type="parTrans" cxnId="{0D801AE5-125A-4DE7-812F-47D8523F549E}">
      <dgm:prSet/>
      <dgm:spPr/>
      <dgm:t>
        <a:bodyPr/>
        <a:lstStyle/>
        <a:p>
          <a:endParaRPr lang="en-US"/>
        </a:p>
      </dgm:t>
    </dgm:pt>
    <dgm:pt modelId="{70307B8F-38AD-4895-A359-88A8F4C5FD5B}" type="pres">
      <dgm:prSet presAssocID="{87F75BBA-CDCB-4F30-A096-62E689CD1965}" presName="Name0" presStyleCnt="0">
        <dgm:presLayoutVars>
          <dgm:dir/>
          <dgm:animLvl val="lvl"/>
          <dgm:resizeHandles val="exact"/>
        </dgm:presLayoutVars>
      </dgm:prSet>
      <dgm:spPr/>
      <dgm:t>
        <a:bodyPr/>
        <a:lstStyle/>
        <a:p>
          <a:endParaRPr lang="en-US"/>
        </a:p>
      </dgm:t>
    </dgm:pt>
    <dgm:pt modelId="{E83775F2-2133-41F3-B924-21BFEF7A70A8}" type="pres">
      <dgm:prSet presAssocID="{04F29345-2077-4AFD-9E21-2A97A3B065B3}" presName="parTxOnly" presStyleLbl="node1" presStyleIdx="0" presStyleCnt="4">
        <dgm:presLayoutVars>
          <dgm:chMax val="0"/>
          <dgm:chPref val="0"/>
          <dgm:bulletEnabled val="1"/>
        </dgm:presLayoutVars>
      </dgm:prSet>
      <dgm:spPr/>
      <dgm:t>
        <a:bodyPr/>
        <a:lstStyle/>
        <a:p>
          <a:endParaRPr lang="en-US"/>
        </a:p>
      </dgm:t>
    </dgm:pt>
    <dgm:pt modelId="{6164E705-7192-4ABA-B2E1-0CC527A3BFEF}" type="pres">
      <dgm:prSet presAssocID="{BCDFF576-6C8A-44B3-96DF-FDBF32C1A15C}" presName="parTxOnlySpace" presStyleCnt="0"/>
      <dgm:spPr/>
    </dgm:pt>
    <dgm:pt modelId="{87E12879-ADC3-4C05-8D08-2884BA87F6D3}" type="pres">
      <dgm:prSet presAssocID="{15B8ADC1-80CA-462D-B581-96621CA2AA1D}" presName="parTxOnly" presStyleLbl="node1" presStyleIdx="1" presStyleCnt="4">
        <dgm:presLayoutVars>
          <dgm:chMax val="0"/>
          <dgm:chPref val="0"/>
          <dgm:bulletEnabled val="1"/>
        </dgm:presLayoutVars>
      </dgm:prSet>
      <dgm:spPr/>
      <dgm:t>
        <a:bodyPr/>
        <a:lstStyle/>
        <a:p>
          <a:endParaRPr lang="en-US"/>
        </a:p>
      </dgm:t>
    </dgm:pt>
    <dgm:pt modelId="{5296B382-41D7-4550-A4B3-AE7355416DCB}" type="pres">
      <dgm:prSet presAssocID="{48379C52-F0C7-4991-B27A-68393F4A89E7}" presName="parTxOnlySpace" presStyleCnt="0"/>
      <dgm:spPr/>
    </dgm:pt>
    <dgm:pt modelId="{A304064C-E071-4BD6-BC89-F046DFF953CD}" type="pres">
      <dgm:prSet presAssocID="{B0791524-DE7D-4A1B-9740-E6165AFF20DC}" presName="parTxOnly" presStyleLbl="node1" presStyleIdx="2" presStyleCnt="4">
        <dgm:presLayoutVars>
          <dgm:chMax val="0"/>
          <dgm:chPref val="0"/>
          <dgm:bulletEnabled val="1"/>
        </dgm:presLayoutVars>
      </dgm:prSet>
      <dgm:spPr/>
      <dgm:t>
        <a:bodyPr/>
        <a:lstStyle/>
        <a:p>
          <a:endParaRPr lang="en-US"/>
        </a:p>
      </dgm:t>
    </dgm:pt>
    <dgm:pt modelId="{02F4B431-8180-4674-8B5C-ED5AA1CFC3C1}" type="pres">
      <dgm:prSet presAssocID="{B93D72D0-3B12-417E-A86F-AE24F4B8216E}" presName="parTxOnlySpace" presStyleCnt="0"/>
      <dgm:spPr/>
    </dgm:pt>
    <dgm:pt modelId="{F41F8DC0-BE0A-4BED-9BB3-A8E0F340B8CB}" type="pres">
      <dgm:prSet presAssocID="{A8C1CE3D-9913-47E6-8ED7-287B21735B8D}" presName="parTxOnly" presStyleLbl="node1" presStyleIdx="3" presStyleCnt="4">
        <dgm:presLayoutVars>
          <dgm:chMax val="0"/>
          <dgm:chPref val="0"/>
          <dgm:bulletEnabled val="1"/>
        </dgm:presLayoutVars>
      </dgm:prSet>
      <dgm:spPr/>
      <dgm:t>
        <a:bodyPr/>
        <a:lstStyle/>
        <a:p>
          <a:endParaRPr lang="en-US"/>
        </a:p>
      </dgm:t>
    </dgm:pt>
  </dgm:ptLst>
  <dgm:cxnLst>
    <dgm:cxn modelId="{B221883F-9BDE-4958-83CD-0285B065A4B9}" srcId="{87F75BBA-CDCB-4F30-A096-62E689CD1965}" destId="{04F29345-2077-4AFD-9E21-2A97A3B065B3}" srcOrd="0" destOrd="0" parTransId="{AA2D0F8F-BD14-45DB-8A2E-FCF5C29963FE}" sibTransId="{BCDFF576-6C8A-44B3-96DF-FDBF32C1A15C}"/>
    <dgm:cxn modelId="{9C6F41D2-F55A-46B1-B0E1-0946D77DB7D1}" type="presOf" srcId="{04F29345-2077-4AFD-9E21-2A97A3B065B3}" destId="{E83775F2-2133-41F3-B924-21BFEF7A70A8}" srcOrd="0" destOrd="0" presId="urn:microsoft.com/office/officeart/2005/8/layout/chevron1"/>
    <dgm:cxn modelId="{71CB950A-E578-4E15-86AF-2ECA3D9C2AFC}" srcId="{87F75BBA-CDCB-4F30-A096-62E689CD1965}" destId="{B0791524-DE7D-4A1B-9740-E6165AFF20DC}" srcOrd="2" destOrd="0" parTransId="{939ED522-6DBA-4DF6-A40B-C12587972D64}" sibTransId="{B93D72D0-3B12-417E-A86F-AE24F4B8216E}"/>
    <dgm:cxn modelId="{D59BFF11-2736-482D-92F0-F74C9600B7FB}" type="presOf" srcId="{15B8ADC1-80CA-462D-B581-96621CA2AA1D}" destId="{87E12879-ADC3-4C05-8D08-2884BA87F6D3}" srcOrd="0" destOrd="0" presId="urn:microsoft.com/office/officeart/2005/8/layout/chevron1"/>
    <dgm:cxn modelId="{88E8609B-0547-4944-B5C6-49C8BBC9D888}" type="presOf" srcId="{B0791524-DE7D-4A1B-9740-E6165AFF20DC}" destId="{A304064C-E071-4BD6-BC89-F046DFF953CD}" srcOrd="0" destOrd="0" presId="urn:microsoft.com/office/officeart/2005/8/layout/chevron1"/>
    <dgm:cxn modelId="{48AC9F5F-1F8C-4BFB-935D-53A367BB65D6}" type="presOf" srcId="{87F75BBA-CDCB-4F30-A096-62E689CD1965}" destId="{70307B8F-38AD-4895-A359-88A8F4C5FD5B}" srcOrd="0" destOrd="0" presId="urn:microsoft.com/office/officeart/2005/8/layout/chevron1"/>
    <dgm:cxn modelId="{6C995D49-E8DE-4108-A33E-1987C979C07C}" type="presOf" srcId="{A8C1CE3D-9913-47E6-8ED7-287B21735B8D}" destId="{F41F8DC0-BE0A-4BED-9BB3-A8E0F340B8CB}" srcOrd="0" destOrd="0" presId="urn:microsoft.com/office/officeart/2005/8/layout/chevron1"/>
    <dgm:cxn modelId="{A357F100-19E0-4452-868E-E2F4AF34F48F}" srcId="{87F75BBA-CDCB-4F30-A096-62E689CD1965}" destId="{15B8ADC1-80CA-462D-B581-96621CA2AA1D}" srcOrd="1" destOrd="0" parTransId="{5AF01497-AE57-4707-A761-39B0FFB13714}" sibTransId="{48379C52-F0C7-4991-B27A-68393F4A89E7}"/>
    <dgm:cxn modelId="{0D801AE5-125A-4DE7-812F-47D8523F549E}" srcId="{87F75BBA-CDCB-4F30-A096-62E689CD1965}" destId="{A8C1CE3D-9913-47E6-8ED7-287B21735B8D}" srcOrd="3" destOrd="0" parTransId="{36682420-72F4-4F21-8307-7D3A658D5B55}" sibTransId="{63162D38-BA63-4DC7-9B22-549F92819657}"/>
    <dgm:cxn modelId="{43693335-F0BA-465C-A623-5CAA26A9AC9A}" type="presParOf" srcId="{70307B8F-38AD-4895-A359-88A8F4C5FD5B}" destId="{E83775F2-2133-41F3-B924-21BFEF7A70A8}" srcOrd="0" destOrd="0" presId="urn:microsoft.com/office/officeart/2005/8/layout/chevron1"/>
    <dgm:cxn modelId="{6EF08C06-F4CD-4107-B6B9-8021EF03497F}" type="presParOf" srcId="{70307B8F-38AD-4895-A359-88A8F4C5FD5B}" destId="{6164E705-7192-4ABA-B2E1-0CC527A3BFEF}" srcOrd="1" destOrd="0" presId="urn:microsoft.com/office/officeart/2005/8/layout/chevron1"/>
    <dgm:cxn modelId="{E7220599-E414-420A-B68D-7B60B5DCC3B5}" type="presParOf" srcId="{70307B8F-38AD-4895-A359-88A8F4C5FD5B}" destId="{87E12879-ADC3-4C05-8D08-2884BA87F6D3}" srcOrd="2" destOrd="0" presId="urn:microsoft.com/office/officeart/2005/8/layout/chevron1"/>
    <dgm:cxn modelId="{15B5764B-C9F3-4022-9E52-C95C91E09120}" type="presParOf" srcId="{70307B8F-38AD-4895-A359-88A8F4C5FD5B}" destId="{5296B382-41D7-4550-A4B3-AE7355416DCB}" srcOrd="3" destOrd="0" presId="urn:microsoft.com/office/officeart/2005/8/layout/chevron1"/>
    <dgm:cxn modelId="{53996C2E-E5DA-4748-B0A7-ECF9F4AB3007}" type="presParOf" srcId="{70307B8F-38AD-4895-A359-88A8F4C5FD5B}" destId="{A304064C-E071-4BD6-BC89-F046DFF953CD}" srcOrd="4" destOrd="0" presId="urn:microsoft.com/office/officeart/2005/8/layout/chevron1"/>
    <dgm:cxn modelId="{CCC300A4-0D7E-4631-A3A0-2896E6D0F754}" type="presParOf" srcId="{70307B8F-38AD-4895-A359-88A8F4C5FD5B}" destId="{02F4B431-8180-4674-8B5C-ED5AA1CFC3C1}" srcOrd="5" destOrd="0" presId="urn:microsoft.com/office/officeart/2005/8/layout/chevron1"/>
    <dgm:cxn modelId="{77E570AD-E866-4C04-B126-2C8802CB0BF3}" type="presParOf" srcId="{70307B8F-38AD-4895-A359-88A8F4C5FD5B}" destId="{F41F8DC0-BE0A-4BED-9BB3-A8E0F340B8C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A8A0E-5C70-4216-A022-0FCE8478264D}">
      <dsp:nvSpPr>
        <dsp:cNvPr id="0" name=""/>
        <dsp:cNvSpPr/>
      </dsp:nvSpPr>
      <dsp:spPr>
        <a:xfrm>
          <a:off x="2969" y="429031"/>
          <a:ext cx="1728341" cy="691336"/>
        </a:xfrm>
        <a:prstGeom prst="chevron">
          <a:avLst/>
        </a:prstGeom>
        <a:solidFill>
          <a:srgbClr val="E8BD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66"/>
              </a:solidFill>
              <a:latin typeface="+mn-lt"/>
              <a:cs typeface="Arial" pitchFamily="34" charset="0"/>
            </a:rPr>
            <a:t>Safety Event Data</a:t>
          </a:r>
          <a:endParaRPr lang="en-US" sz="1400" b="1" kern="1200" dirty="0">
            <a:solidFill>
              <a:srgbClr val="000066"/>
            </a:solidFill>
            <a:latin typeface="+mn-lt"/>
            <a:cs typeface="Arial" pitchFamily="34" charset="0"/>
          </a:endParaRPr>
        </a:p>
      </dsp:txBody>
      <dsp:txXfrm>
        <a:off x="348637" y="429031"/>
        <a:ext cx="1037005" cy="691336"/>
      </dsp:txXfrm>
    </dsp:sp>
    <dsp:sp modelId="{0A718BA7-1CC7-4DB6-8756-AD3778FA9D7C}">
      <dsp:nvSpPr>
        <dsp:cNvPr id="0" name=""/>
        <dsp:cNvSpPr/>
      </dsp:nvSpPr>
      <dsp:spPr>
        <a:xfrm>
          <a:off x="1558476" y="429031"/>
          <a:ext cx="1728341" cy="691336"/>
        </a:xfrm>
        <a:prstGeom prst="chevron">
          <a:avLst/>
        </a:prstGeom>
        <a:solidFill>
          <a:srgbClr val="E8BD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66"/>
              </a:solidFill>
              <a:latin typeface="+mn-lt"/>
              <a:cs typeface="Arial" pitchFamily="34" charset="0"/>
            </a:rPr>
            <a:t>BASIC Data</a:t>
          </a:r>
          <a:endParaRPr lang="en-US" sz="1400" b="1" kern="1200" dirty="0">
            <a:solidFill>
              <a:srgbClr val="000066"/>
            </a:solidFill>
            <a:latin typeface="+mn-lt"/>
            <a:cs typeface="Arial" pitchFamily="34" charset="0"/>
          </a:endParaRPr>
        </a:p>
      </dsp:txBody>
      <dsp:txXfrm>
        <a:off x="1904144" y="429031"/>
        <a:ext cx="1037005" cy="691336"/>
      </dsp:txXfrm>
    </dsp:sp>
    <dsp:sp modelId="{90981A66-943A-4C5F-AB36-85EBF957CCDF}">
      <dsp:nvSpPr>
        <dsp:cNvPr id="0" name=""/>
        <dsp:cNvSpPr/>
      </dsp:nvSpPr>
      <dsp:spPr>
        <a:xfrm>
          <a:off x="3113982" y="429031"/>
          <a:ext cx="1728341" cy="691336"/>
        </a:xfrm>
        <a:prstGeom prst="chevron">
          <a:avLst/>
        </a:prstGeom>
        <a:solidFill>
          <a:srgbClr val="E8BD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66"/>
              </a:solidFill>
              <a:latin typeface="+mn-lt"/>
              <a:cs typeface="Arial" pitchFamily="34" charset="0"/>
            </a:rPr>
            <a:t>BASIC Measures</a:t>
          </a:r>
          <a:endParaRPr lang="en-US" sz="1400" b="1" kern="1200" dirty="0">
            <a:solidFill>
              <a:srgbClr val="000066"/>
            </a:solidFill>
            <a:latin typeface="+mn-lt"/>
            <a:cs typeface="Arial" pitchFamily="34" charset="0"/>
          </a:endParaRPr>
        </a:p>
      </dsp:txBody>
      <dsp:txXfrm>
        <a:off x="3459650" y="429031"/>
        <a:ext cx="1037005" cy="691336"/>
      </dsp:txXfrm>
    </dsp:sp>
    <dsp:sp modelId="{433E6845-1880-42FB-8423-A38D97EC727B}">
      <dsp:nvSpPr>
        <dsp:cNvPr id="0" name=""/>
        <dsp:cNvSpPr/>
      </dsp:nvSpPr>
      <dsp:spPr>
        <a:xfrm>
          <a:off x="4669489" y="429031"/>
          <a:ext cx="1728341" cy="691336"/>
        </a:xfrm>
        <a:prstGeom prst="chevron">
          <a:avLst/>
        </a:prstGeom>
        <a:solidFill>
          <a:srgbClr val="E8BD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66"/>
              </a:solidFill>
              <a:latin typeface="+mn-lt"/>
              <a:cs typeface="Arial" pitchFamily="34" charset="0"/>
            </a:rPr>
            <a:t>Percentile</a:t>
          </a:r>
          <a:endParaRPr lang="en-US" sz="1400" b="1" kern="1200" dirty="0">
            <a:solidFill>
              <a:srgbClr val="000066"/>
            </a:solidFill>
            <a:latin typeface="+mn-lt"/>
            <a:cs typeface="Arial" pitchFamily="34" charset="0"/>
          </a:endParaRPr>
        </a:p>
      </dsp:txBody>
      <dsp:txXfrm>
        <a:off x="5015157" y="429031"/>
        <a:ext cx="1037005" cy="6913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9F9CA-C8DB-43AA-8D86-9ECFD963C388}">
      <dsp:nvSpPr>
        <dsp:cNvPr id="0" name=""/>
        <dsp:cNvSpPr/>
      </dsp:nvSpPr>
      <dsp:spPr>
        <a:xfrm>
          <a:off x="82227" y="166"/>
          <a:ext cx="826144" cy="826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solidFill>
              <a:srgbClr val="0000FF"/>
            </a:solidFill>
          </a:endParaRPr>
        </a:p>
      </dsp:txBody>
      <dsp:txXfrm>
        <a:off x="82227" y="166"/>
        <a:ext cx="826144" cy="8261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F2F42-4350-4FCA-8A58-4EBB4DF5FE1C}">
      <dsp:nvSpPr>
        <dsp:cNvPr id="0" name=""/>
        <dsp:cNvSpPr/>
      </dsp:nvSpPr>
      <dsp:spPr>
        <a:xfrm>
          <a:off x="609025" y="22147"/>
          <a:ext cx="237492" cy="237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bg2">
                  <a:lumMod val="75000"/>
                </a:schemeClr>
              </a:solidFill>
            </a:rPr>
            <a:t>.</a:t>
          </a:r>
          <a:endParaRPr lang="en-US" sz="1500" kern="1200" dirty="0">
            <a:solidFill>
              <a:schemeClr val="bg2">
                <a:lumMod val="75000"/>
              </a:schemeClr>
            </a:solidFill>
          </a:endParaRPr>
        </a:p>
      </dsp:txBody>
      <dsp:txXfrm>
        <a:off x="609025" y="22147"/>
        <a:ext cx="237492" cy="237492"/>
      </dsp:txXfrm>
    </dsp:sp>
    <dsp:sp modelId="{C7D19DA2-3185-4995-872F-67EB85D17A53}">
      <dsp:nvSpPr>
        <dsp:cNvPr id="0" name=""/>
        <dsp:cNvSpPr/>
      </dsp:nvSpPr>
      <dsp:spPr>
        <a:xfrm>
          <a:off x="49625" y="15189"/>
          <a:ext cx="891348" cy="891348"/>
        </a:xfrm>
        <a:prstGeom prst="circularArrow">
          <a:avLst>
            <a:gd name="adj1" fmla="val 5196"/>
            <a:gd name="adj2" fmla="val 335582"/>
            <a:gd name="adj3" fmla="val 21294591"/>
            <a:gd name="adj4" fmla="val 19765057"/>
            <a:gd name="adj5" fmla="val 6062"/>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1F08E5-5BEB-49F6-A008-02CAA109A0F2}">
      <dsp:nvSpPr>
        <dsp:cNvPr id="0" name=""/>
        <dsp:cNvSpPr/>
      </dsp:nvSpPr>
      <dsp:spPr>
        <a:xfrm>
          <a:off x="752700" y="464334"/>
          <a:ext cx="237492" cy="237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bg2">
                  <a:lumMod val="75000"/>
                </a:schemeClr>
              </a:solidFill>
            </a:rPr>
            <a:t>.</a:t>
          </a:r>
          <a:endParaRPr lang="en-US" sz="1500" kern="1200" dirty="0">
            <a:solidFill>
              <a:schemeClr val="bg2">
                <a:lumMod val="75000"/>
              </a:schemeClr>
            </a:solidFill>
          </a:endParaRPr>
        </a:p>
      </dsp:txBody>
      <dsp:txXfrm>
        <a:off x="752700" y="464334"/>
        <a:ext cx="237492" cy="237492"/>
      </dsp:txXfrm>
    </dsp:sp>
    <dsp:sp modelId="{0F052C02-5014-4ADB-96AC-CA77292A4087}">
      <dsp:nvSpPr>
        <dsp:cNvPr id="0" name=""/>
        <dsp:cNvSpPr/>
      </dsp:nvSpPr>
      <dsp:spPr>
        <a:xfrm>
          <a:off x="49625" y="15189"/>
          <a:ext cx="891348" cy="891348"/>
        </a:xfrm>
        <a:prstGeom prst="circularArrow">
          <a:avLst>
            <a:gd name="adj1" fmla="val 5196"/>
            <a:gd name="adj2" fmla="val 335582"/>
            <a:gd name="adj3" fmla="val 4016096"/>
            <a:gd name="adj4" fmla="val 2252149"/>
            <a:gd name="adj5" fmla="val 6062"/>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2BCFF6-CAF3-4A4A-9D5C-572E8BAFE9E4}">
      <dsp:nvSpPr>
        <dsp:cNvPr id="0" name=""/>
        <dsp:cNvSpPr/>
      </dsp:nvSpPr>
      <dsp:spPr>
        <a:xfrm>
          <a:off x="376553" y="737621"/>
          <a:ext cx="237492" cy="237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bg2">
                  <a:lumMod val="75000"/>
                </a:schemeClr>
              </a:solidFill>
            </a:rPr>
            <a:t>.</a:t>
          </a:r>
          <a:endParaRPr lang="en-US" sz="1500" kern="1200" dirty="0">
            <a:solidFill>
              <a:schemeClr val="bg2">
                <a:lumMod val="75000"/>
              </a:schemeClr>
            </a:solidFill>
          </a:endParaRPr>
        </a:p>
      </dsp:txBody>
      <dsp:txXfrm>
        <a:off x="376553" y="737621"/>
        <a:ext cx="237492" cy="237492"/>
      </dsp:txXfrm>
    </dsp:sp>
    <dsp:sp modelId="{D67EB421-FC92-4007-A8A6-CD9FD76748F9}">
      <dsp:nvSpPr>
        <dsp:cNvPr id="0" name=""/>
        <dsp:cNvSpPr/>
      </dsp:nvSpPr>
      <dsp:spPr>
        <a:xfrm>
          <a:off x="49625" y="15189"/>
          <a:ext cx="891348" cy="891348"/>
        </a:xfrm>
        <a:prstGeom prst="circularArrow">
          <a:avLst>
            <a:gd name="adj1" fmla="val 5196"/>
            <a:gd name="adj2" fmla="val 335582"/>
            <a:gd name="adj3" fmla="val 8212269"/>
            <a:gd name="adj4" fmla="val 6448322"/>
            <a:gd name="adj5" fmla="val 6062"/>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8F18B2-3B2F-4C78-9F87-C542252A6E61}">
      <dsp:nvSpPr>
        <dsp:cNvPr id="0" name=""/>
        <dsp:cNvSpPr/>
      </dsp:nvSpPr>
      <dsp:spPr>
        <a:xfrm>
          <a:off x="406" y="464334"/>
          <a:ext cx="237492" cy="237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bg2">
                  <a:lumMod val="75000"/>
                </a:schemeClr>
              </a:solidFill>
            </a:rPr>
            <a:t>.</a:t>
          </a:r>
          <a:endParaRPr lang="en-US" sz="1500" kern="1200" dirty="0">
            <a:solidFill>
              <a:schemeClr val="bg2">
                <a:lumMod val="75000"/>
              </a:schemeClr>
            </a:solidFill>
          </a:endParaRPr>
        </a:p>
      </dsp:txBody>
      <dsp:txXfrm>
        <a:off x="406" y="464334"/>
        <a:ext cx="237492" cy="237492"/>
      </dsp:txXfrm>
    </dsp:sp>
    <dsp:sp modelId="{6D788E3A-6595-48F6-B773-A7812385F150}">
      <dsp:nvSpPr>
        <dsp:cNvPr id="0" name=""/>
        <dsp:cNvSpPr/>
      </dsp:nvSpPr>
      <dsp:spPr>
        <a:xfrm>
          <a:off x="49625" y="15189"/>
          <a:ext cx="891348" cy="891348"/>
        </a:xfrm>
        <a:prstGeom prst="circularArrow">
          <a:avLst>
            <a:gd name="adj1" fmla="val 5196"/>
            <a:gd name="adj2" fmla="val 335582"/>
            <a:gd name="adj3" fmla="val 12299361"/>
            <a:gd name="adj4" fmla="val 10769827"/>
            <a:gd name="adj5" fmla="val 6062"/>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1B467E-445C-4EEC-AC55-D4FF34DA95A2}">
      <dsp:nvSpPr>
        <dsp:cNvPr id="0" name=""/>
        <dsp:cNvSpPr/>
      </dsp:nvSpPr>
      <dsp:spPr>
        <a:xfrm>
          <a:off x="144082" y="22147"/>
          <a:ext cx="237492" cy="237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bg2">
                  <a:lumMod val="75000"/>
                </a:schemeClr>
              </a:solidFill>
            </a:rPr>
            <a:t>.</a:t>
          </a:r>
          <a:endParaRPr lang="en-US" sz="1500" kern="1200" dirty="0">
            <a:solidFill>
              <a:schemeClr val="bg2">
                <a:lumMod val="75000"/>
              </a:schemeClr>
            </a:solidFill>
          </a:endParaRPr>
        </a:p>
      </dsp:txBody>
      <dsp:txXfrm>
        <a:off x="144082" y="22147"/>
        <a:ext cx="237492" cy="237492"/>
      </dsp:txXfrm>
    </dsp:sp>
    <dsp:sp modelId="{59B2CBD5-48D9-4FF8-8A41-D40B5BB050A5}">
      <dsp:nvSpPr>
        <dsp:cNvPr id="0" name=""/>
        <dsp:cNvSpPr/>
      </dsp:nvSpPr>
      <dsp:spPr>
        <a:xfrm>
          <a:off x="49625" y="15189"/>
          <a:ext cx="891348" cy="891348"/>
        </a:xfrm>
        <a:prstGeom prst="circularArrow">
          <a:avLst>
            <a:gd name="adj1" fmla="val 5196"/>
            <a:gd name="adj2" fmla="val 335582"/>
            <a:gd name="adj3" fmla="val 16867080"/>
            <a:gd name="adj4" fmla="val 15197338"/>
            <a:gd name="adj5" fmla="val 6062"/>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B850B-B0A5-41F2-A83C-CAFECE5AC321}">
      <dsp:nvSpPr>
        <dsp:cNvPr id="0" name=""/>
        <dsp:cNvSpPr/>
      </dsp:nvSpPr>
      <dsp:spPr>
        <a:xfrm>
          <a:off x="562677" y="16776"/>
          <a:ext cx="219384" cy="219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 </a:t>
          </a:r>
          <a:endParaRPr lang="en-US" sz="1800" kern="1200" dirty="0"/>
        </a:p>
      </dsp:txBody>
      <dsp:txXfrm>
        <a:off x="562677" y="16776"/>
        <a:ext cx="219384" cy="219384"/>
      </dsp:txXfrm>
    </dsp:sp>
    <dsp:sp modelId="{E2330050-4B3A-45F8-A4A7-23D61F817392}">
      <dsp:nvSpPr>
        <dsp:cNvPr id="0" name=""/>
        <dsp:cNvSpPr/>
      </dsp:nvSpPr>
      <dsp:spPr>
        <a:xfrm>
          <a:off x="191113" y="10320"/>
          <a:ext cx="823686" cy="823686"/>
        </a:xfrm>
        <a:prstGeom prst="circularArrow">
          <a:avLst>
            <a:gd name="adj1" fmla="val 5194"/>
            <a:gd name="adj2" fmla="val 335444"/>
            <a:gd name="adj3" fmla="val 21295152"/>
            <a:gd name="adj4" fmla="val 19764565"/>
            <a:gd name="adj5" fmla="val 6059"/>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019655D-83CE-46F4-91FC-563FF49ACDED}">
      <dsp:nvSpPr>
        <dsp:cNvPr id="0" name=""/>
        <dsp:cNvSpPr/>
      </dsp:nvSpPr>
      <dsp:spPr>
        <a:xfrm>
          <a:off x="695452" y="425416"/>
          <a:ext cx="219384" cy="219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 </a:t>
          </a:r>
          <a:endParaRPr lang="en-US" sz="1800" kern="1200" dirty="0"/>
        </a:p>
      </dsp:txBody>
      <dsp:txXfrm>
        <a:off x="695452" y="425416"/>
        <a:ext cx="219384" cy="219384"/>
      </dsp:txXfrm>
    </dsp:sp>
    <dsp:sp modelId="{97C9ED5B-01B7-4231-AAC7-000C3C47D5A2}">
      <dsp:nvSpPr>
        <dsp:cNvPr id="0" name=""/>
        <dsp:cNvSpPr/>
      </dsp:nvSpPr>
      <dsp:spPr>
        <a:xfrm>
          <a:off x="173610" y="-20625"/>
          <a:ext cx="823686" cy="823686"/>
        </a:xfrm>
        <a:prstGeom prst="circularArrow">
          <a:avLst>
            <a:gd name="adj1" fmla="val 5194"/>
            <a:gd name="adj2" fmla="val 335444"/>
            <a:gd name="adj3" fmla="val 4016678"/>
            <a:gd name="adj4" fmla="val 2251615"/>
            <a:gd name="adj5" fmla="val 6059"/>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CF53020-D8A1-42A2-9A35-A1732AC682C3}">
      <dsp:nvSpPr>
        <dsp:cNvPr id="0" name=""/>
        <dsp:cNvSpPr/>
      </dsp:nvSpPr>
      <dsp:spPr>
        <a:xfrm>
          <a:off x="347842" y="677969"/>
          <a:ext cx="219384" cy="219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 </a:t>
          </a:r>
          <a:endParaRPr lang="en-US" sz="1800" kern="1200" dirty="0"/>
        </a:p>
      </dsp:txBody>
      <dsp:txXfrm>
        <a:off x="347842" y="677969"/>
        <a:ext cx="219384" cy="219384"/>
      </dsp:txXfrm>
    </dsp:sp>
    <dsp:sp modelId="{F084637F-5EF9-45A3-BBAA-F3C92C00DBF0}">
      <dsp:nvSpPr>
        <dsp:cNvPr id="0" name=""/>
        <dsp:cNvSpPr/>
      </dsp:nvSpPr>
      <dsp:spPr>
        <a:xfrm>
          <a:off x="45691" y="-19744"/>
          <a:ext cx="823686" cy="823686"/>
        </a:xfrm>
        <a:prstGeom prst="circularArrow">
          <a:avLst>
            <a:gd name="adj1" fmla="val 5194"/>
            <a:gd name="adj2" fmla="val 335444"/>
            <a:gd name="adj3" fmla="val 8212941"/>
            <a:gd name="adj4" fmla="val 6447878"/>
            <a:gd name="adj5" fmla="val 6059"/>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0A151CA-3784-4022-B35D-12965E46A4FE}">
      <dsp:nvSpPr>
        <dsp:cNvPr id="0" name=""/>
        <dsp:cNvSpPr/>
      </dsp:nvSpPr>
      <dsp:spPr>
        <a:xfrm>
          <a:off x="233" y="425416"/>
          <a:ext cx="219384" cy="219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 </a:t>
          </a:r>
          <a:endParaRPr lang="en-US" sz="1800" kern="1200" dirty="0"/>
        </a:p>
      </dsp:txBody>
      <dsp:txXfrm>
        <a:off x="233" y="425416"/>
        <a:ext cx="219384" cy="219384"/>
      </dsp:txXfrm>
    </dsp:sp>
    <dsp:sp modelId="{0C7FDFA3-1D59-4308-B801-24C1F1A0DF31}">
      <dsp:nvSpPr>
        <dsp:cNvPr id="0" name=""/>
        <dsp:cNvSpPr/>
      </dsp:nvSpPr>
      <dsp:spPr>
        <a:xfrm>
          <a:off x="45691" y="10320"/>
          <a:ext cx="823686" cy="823686"/>
        </a:xfrm>
        <a:prstGeom prst="circularArrow">
          <a:avLst>
            <a:gd name="adj1" fmla="val 5194"/>
            <a:gd name="adj2" fmla="val 335444"/>
            <a:gd name="adj3" fmla="val 12299991"/>
            <a:gd name="adj4" fmla="val 10769404"/>
            <a:gd name="adj5" fmla="val 6059"/>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7D9F9CA-C8DB-43AA-8D86-9ECFD963C388}">
      <dsp:nvSpPr>
        <dsp:cNvPr id="0" name=""/>
        <dsp:cNvSpPr/>
      </dsp:nvSpPr>
      <dsp:spPr>
        <a:xfrm>
          <a:off x="133008" y="16776"/>
          <a:ext cx="219384" cy="219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 </a:t>
          </a:r>
          <a:endParaRPr lang="en-US" sz="1800" kern="1200" dirty="0"/>
        </a:p>
      </dsp:txBody>
      <dsp:txXfrm>
        <a:off x="133008" y="16776"/>
        <a:ext cx="219384" cy="219384"/>
      </dsp:txXfrm>
    </dsp:sp>
    <dsp:sp modelId="{DD2BDF48-D5D6-4C25-96D2-C7C2F1902C44}">
      <dsp:nvSpPr>
        <dsp:cNvPr id="0" name=""/>
        <dsp:cNvSpPr/>
      </dsp:nvSpPr>
      <dsp:spPr>
        <a:xfrm>
          <a:off x="106998" y="-3122"/>
          <a:ext cx="823686" cy="823686"/>
        </a:xfrm>
        <a:prstGeom prst="circularArrow">
          <a:avLst>
            <a:gd name="adj1" fmla="val 5194"/>
            <a:gd name="adj2" fmla="val 335444"/>
            <a:gd name="adj3" fmla="val 16867660"/>
            <a:gd name="adj4" fmla="val 15196896"/>
            <a:gd name="adj5" fmla="val 6059"/>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B850B-B0A5-41F2-A83C-CAFECE5AC321}">
      <dsp:nvSpPr>
        <dsp:cNvPr id="0" name=""/>
        <dsp:cNvSpPr/>
      </dsp:nvSpPr>
      <dsp:spPr>
        <a:xfrm>
          <a:off x="562677" y="16776"/>
          <a:ext cx="219384" cy="219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 </a:t>
          </a:r>
          <a:endParaRPr lang="en-US" sz="1800" kern="1200" dirty="0"/>
        </a:p>
      </dsp:txBody>
      <dsp:txXfrm>
        <a:off x="562677" y="16776"/>
        <a:ext cx="219384" cy="219384"/>
      </dsp:txXfrm>
    </dsp:sp>
    <dsp:sp modelId="{E2330050-4B3A-45F8-A4A7-23D61F817392}">
      <dsp:nvSpPr>
        <dsp:cNvPr id="0" name=""/>
        <dsp:cNvSpPr/>
      </dsp:nvSpPr>
      <dsp:spPr>
        <a:xfrm>
          <a:off x="191113" y="10320"/>
          <a:ext cx="823686" cy="823686"/>
        </a:xfrm>
        <a:prstGeom prst="circularArrow">
          <a:avLst>
            <a:gd name="adj1" fmla="val 5194"/>
            <a:gd name="adj2" fmla="val 335444"/>
            <a:gd name="adj3" fmla="val 21295152"/>
            <a:gd name="adj4" fmla="val 19764565"/>
            <a:gd name="adj5" fmla="val 6059"/>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019655D-83CE-46F4-91FC-563FF49ACDED}">
      <dsp:nvSpPr>
        <dsp:cNvPr id="0" name=""/>
        <dsp:cNvSpPr/>
      </dsp:nvSpPr>
      <dsp:spPr>
        <a:xfrm>
          <a:off x="695452" y="425416"/>
          <a:ext cx="219384" cy="219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 </a:t>
          </a:r>
          <a:endParaRPr lang="en-US" sz="1800" kern="1200" dirty="0"/>
        </a:p>
      </dsp:txBody>
      <dsp:txXfrm>
        <a:off x="695452" y="425416"/>
        <a:ext cx="219384" cy="219384"/>
      </dsp:txXfrm>
    </dsp:sp>
    <dsp:sp modelId="{97C9ED5B-01B7-4231-AAC7-000C3C47D5A2}">
      <dsp:nvSpPr>
        <dsp:cNvPr id="0" name=""/>
        <dsp:cNvSpPr/>
      </dsp:nvSpPr>
      <dsp:spPr>
        <a:xfrm>
          <a:off x="173610" y="-20625"/>
          <a:ext cx="823686" cy="823686"/>
        </a:xfrm>
        <a:prstGeom prst="circularArrow">
          <a:avLst>
            <a:gd name="adj1" fmla="val 5194"/>
            <a:gd name="adj2" fmla="val 335444"/>
            <a:gd name="adj3" fmla="val 4016678"/>
            <a:gd name="adj4" fmla="val 2251615"/>
            <a:gd name="adj5" fmla="val 6059"/>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CF53020-D8A1-42A2-9A35-A1732AC682C3}">
      <dsp:nvSpPr>
        <dsp:cNvPr id="0" name=""/>
        <dsp:cNvSpPr/>
      </dsp:nvSpPr>
      <dsp:spPr>
        <a:xfrm>
          <a:off x="347842" y="677969"/>
          <a:ext cx="219384" cy="219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 </a:t>
          </a:r>
          <a:endParaRPr lang="en-US" sz="1800" kern="1200" dirty="0"/>
        </a:p>
      </dsp:txBody>
      <dsp:txXfrm>
        <a:off x="347842" y="677969"/>
        <a:ext cx="219384" cy="219384"/>
      </dsp:txXfrm>
    </dsp:sp>
    <dsp:sp modelId="{F084637F-5EF9-45A3-BBAA-F3C92C00DBF0}">
      <dsp:nvSpPr>
        <dsp:cNvPr id="0" name=""/>
        <dsp:cNvSpPr/>
      </dsp:nvSpPr>
      <dsp:spPr>
        <a:xfrm>
          <a:off x="45691" y="-19744"/>
          <a:ext cx="823686" cy="823686"/>
        </a:xfrm>
        <a:prstGeom prst="circularArrow">
          <a:avLst>
            <a:gd name="adj1" fmla="val 5194"/>
            <a:gd name="adj2" fmla="val 335444"/>
            <a:gd name="adj3" fmla="val 8212941"/>
            <a:gd name="adj4" fmla="val 6447878"/>
            <a:gd name="adj5" fmla="val 6059"/>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0A151CA-3784-4022-B35D-12965E46A4FE}">
      <dsp:nvSpPr>
        <dsp:cNvPr id="0" name=""/>
        <dsp:cNvSpPr/>
      </dsp:nvSpPr>
      <dsp:spPr>
        <a:xfrm>
          <a:off x="233" y="425416"/>
          <a:ext cx="219384" cy="219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 </a:t>
          </a:r>
          <a:endParaRPr lang="en-US" sz="1800" kern="1200" dirty="0"/>
        </a:p>
      </dsp:txBody>
      <dsp:txXfrm>
        <a:off x="233" y="425416"/>
        <a:ext cx="219384" cy="219384"/>
      </dsp:txXfrm>
    </dsp:sp>
    <dsp:sp modelId="{0C7FDFA3-1D59-4308-B801-24C1F1A0DF31}">
      <dsp:nvSpPr>
        <dsp:cNvPr id="0" name=""/>
        <dsp:cNvSpPr/>
      </dsp:nvSpPr>
      <dsp:spPr>
        <a:xfrm>
          <a:off x="45691" y="10320"/>
          <a:ext cx="823686" cy="823686"/>
        </a:xfrm>
        <a:prstGeom prst="circularArrow">
          <a:avLst>
            <a:gd name="adj1" fmla="val 5194"/>
            <a:gd name="adj2" fmla="val 335444"/>
            <a:gd name="adj3" fmla="val 12299991"/>
            <a:gd name="adj4" fmla="val 10769404"/>
            <a:gd name="adj5" fmla="val 6059"/>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7D9F9CA-C8DB-43AA-8D86-9ECFD963C388}">
      <dsp:nvSpPr>
        <dsp:cNvPr id="0" name=""/>
        <dsp:cNvSpPr/>
      </dsp:nvSpPr>
      <dsp:spPr>
        <a:xfrm>
          <a:off x="133008" y="16776"/>
          <a:ext cx="219384" cy="219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 </a:t>
          </a:r>
          <a:endParaRPr lang="en-US" sz="1800" kern="1200" dirty="0"/>
        </a:p>
      </dsp:txBody>
      <dsp:txXfrm>
        <a:off x="133008" y="16776"/>
        <a:ext cx="219384" cy="219384"/>
      </dsp:txXfrm>
    </dsp:sp>
    <dsp:sp modelId="{DD2BDF48-D5D6-4C25-96D2-C7C2F1902C44}">
      <dsp:nvSpPr>
        <dsp:cNvPr id="0" name=""/>
        <dsp:cNvSpPr/>
      </dsp:nvSpPr>
      <dsp:spPr>
        <a:xfrm>
          <a:off x="106998" y="-3122"/>
          <a:ext cx="823686" cy="823686"/>
        </a:xfrm>
        <a:prstGeom prst="circularArrow">
          <a:avLst>
            <a:gd name="adj1" fmla="val 5194"/>
            <a:gd name="adj2" fmla="val 335444"/>
            <a:gd name="adj3" fmla="val 16867660"/>
            <a:gd name="adj4" fmla="val 15196896"/>
            <a:gd name="adj5" fmla="val 6059"/>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775F2-2133-41F3-B924-21BFEF7A70A8}">
      <dsp:nvSpPr>
        <dsp:cNvPr id="0" name=""/>
        <dsp:cNvSpPr/>
      </dsp:nvSpPr>
      <dsp:spPr>
        <a:xfrm>
          <a:off x="4064" y="288763"/>
          <a:ext cx="2366181" cy="946472"/>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i="1" u="none" kern="1200" dirty="0" smtClean="0">
              <a:latin typeface="+mj-lt"/>
            </a:rPr>
            <a:t>What</a:t>
          </a:r>
          <a:r>
            <a:rPr lang="en-US" sz="1400" b="0" u="none" kern="1200" dirty="0" smtClean="0">
              <a:latin typeface="+mj-lt"/>
            </a:rPr>
            <a:t> </a:t>
          </a:r>
          <a:r>
            <a:rPr lang="en-US" sz="1400" b="0" kern="1200" dirty="0" smtClean="0">
              <a:latin typeface="+mj-lt"/>
            </a:rPr>
            <a:t>is the violation?</a:t>
          </a:r>
          <a:endParaRPr lang="en-US" sz="1400" b="0" kern="1200" dirty="0">
            <a:latin typeface="+mj-lt"/>
          </a:endParaRPr>
        </a:p>
      </dsp:txBody>
      <dsp:txXfrm>
        <a:off x="477300" y="288763"/>
        <a:ext cx="1419709" cy="946472"/>
      </dsp:txXfrm>
    </dsp:sp>
    <dsp:sp modelId="{87E12879-ADC3-4C05-8D08-2884BA87F6D3}">
      <dsp:nvSpPr>
        <dsp:cNvPr id="0" name=""/>
        <dsp:cNvSpPr/>
      </dsp:nvSpPr>
      <dsp:spPr>
        <a:xfrm>
          <a:off x="2133628" y="288763"/>
          <a:ext cx="2366181" cy="946472"/>
        </a:xfrm>
        <a:prstGeom prst="chevron">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i="1" u="none" kern="1200" dirty="0" smtClean="0">
              <a:latin typeface="+mj-lt"/>
            </a:rPr>
            <a:t>What</a:t>
          </a:r>
          <a:r>
            <a:rPr lang="en-US" sz="1600" b="1" u="none" kern="1200" dirty="0" smtClean="0">
              <a:latin typeface="+mj-lt"/>
            </a:rPr>
            <a:t> </a:t>
          </a:r>
          <a:r>
            <a:rPr lang="en-US" sz="1400" b="0" kern="1200" dirty="0" smtClean="0">
              <a:latin typeface="+mj-lt"/>
            </a:rPr>
            <a:t>Safety Management process is broken/missing?</a:t>
          </a:r>
          <a:endParaRPr lang="en-US" sz="1400" b="0" kern="1200" dirty="0">
            <a:latin typeface="+mj-lt"/>
          </a:endParaRPr>
        </a:p>
      </dsp:txBody>
      <dsp:txXfrm>
        <a:off x="2606864" y="288763"/>
        <a:ext cx="1419709" cy="946472"/>
      </dsp:txXfrm>
    </dsp:sp>
    <dsp:sp modelId="{A304064C-E071-4BD6-BC89-F046DFF953CD}">
      <dsp:nvSpPr>
        <dsp:cNvPr id="0" name=""/>
        <dsp:cNvSpPr/>
      </dsp:nvSpPr>
      <dsp:spPr>
        <a:xfrm>
          <a:off x="4263191" y="288763"/>
          <a:ext cx="2366181" cy="946472"/>
        </a:xfrm>
        <a:prstGeom prst="chevron">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i="1" u="none" kern="1200" dirty="0" smtClean="0">
              <a:latin typeface="+mj-lt"/>
            </a:rPr>
            <a:t>Why</a:t>
          </a:r>
          <a:r>
            <a:rPr lang="en-US" sz="1600" b="1" u="none" kern="1200" dirty="0" smtClean="0">
              <a:latin typeface="+mj-lt"/>
            </a:rPr>
            <a:t> </a:t>
          </a:r>
          <a:r>
            <a:rPr lang="en-US" sz="1400" b="0" kern="1200" dirty="0" smtClean="0">
              <a:latin typeface="+mj-lt"/>
            </a:rPr>
            <a:t>is the process breaking down?</a:t>
          </a:r>
          <a:endParaRPr lang="en-US" sz="1400" b="0" kern="1200" dirty="0">
            <a:latin typeface="+mj-lt"/>
          </a:endParaRPr>
        </a:p>
      </dsp:txBody>
      <dsp:txXfrm>
        <a:off x="4736427" y="288763"/>
        <a:ext cx="1419709" cy="946472"/>
      </dsp:txXfrm>
    </dsp:sp>
    <dsp:sp modelId="{F41F8DC0-BE0A-4BED-9BB3-A8E0F340B8CB}">
      <dsp:nvSpPr>
        <dsp:cNvPr id="0" name=""/>
        <dsp:cNvSpPr/>
      </dsp:nvSpPr>
      <dsp:spPr>
        <a:xfrm>
          <a:off x="6392754" y="288763"/>
          <a:ext cx="2366181" cy="946472"/>
        </a:xfrm>
        <a:prstGeom prst="chevron">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i="1" u="none" kern="1200" dirty="0" smtClean="0">
              <a:latin typeface="+mj-lt"/>
            </a:rPr>
            <a:t>How</a:t>
          </a:r>
          <a:r>
            <a:rPr lang="en-US" sz="1600" b="0" kern="1200" dirty="0" smtClean="0">
              <a:latin typeface="+mj-lt"/>
            </a:rPr>
            <a:t> </a:t>
          </a:r>
          <a:r>
            <a:rPr lang="en-US" sz="1400" b="0" kern="1200" dirty="0" smtClean="0">
              <a:latin typeface="+mj-lt"/>
            </a:rPr>
            <a:t>can the carrier best address these breakdowns?</a:t>
          </a:r>
          <a:endParaRPr lang="en-US" sz="1400" b="0" kern="1200" dirty="0">
            <a:latin typeface="+mj-lt"/>
          </a:endParaRPr>
        </a:p>
      </dsp:txBody>
      <dsp:txXfrm>
        <a:off x="6865990" y="288763"/>
        <a:ext cx="1419709" cy="94647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3011488" cy="463550"/>
          </a:xfrm>
          <a:prstGeom prst="rect">
            <a:avLst/>
          </a:prstGeom>
          <a:noFill/>
          <a:ln w="9525">
            <a:noFill/>
            <a:miter lim="800000"/>
            <a:headEnd/>
            <a:tailEnd/>
          </a:ln>
          <a:effectLst/>
        </p:spPr>
        <p:txBody>
          <a:bodyPr vert="horz" wrap="square" lIns="92665" tIns="46332" rIns="92665" bIns="46332" numCol="1" anchor="t" anchorCtr="0" compatLnSpc="1">
            <a:prstTxWarp prst="textNoShape">
              <a:avLst/>
            </a:prstTxWarp>
          </a:bodyPr>
          <a:lstStyle>
            <a:lvl1pPr defTabSz="924729">
              <a:spcBef>
                <a:spcPct val="0"/>
              </a:spcBef>
              <a:buFontTx/>
              <a:buNone/>
              <a:defRPr sz="1200">
                <a:latin typeface="Arial" charset="0"/>
                <a:ea typeface="ＭＳ Ｐゴシック" pitchFamily="-110" charset="-128"/>
                <a:cs typeface="+mn-cs"/>
              </a:defRPr>
            </a:lvl1pPr>
          </a:lstStyle>
          <a:p>
            <a:pPr>
              <a:defRPr/>
            </a:pPr>
            <a:endParaRPr lang="en-US" dirty="0"/>
          </a:p>
        </p:txBody>
      </p:sp>
      <p:sp>
        <p:nvSpPr>
          <p:cNvPr id="128003" name="Rectangle 3"/>
          <p:cNvSpPr>
            <a:spLocks noGrp="1" noChangeArrowheads="1"/>
          </p:cNvSpPr>
          <p:nvPr>
            <p:ph type="dt" sz="quarter" idx="1"/>
          </p:nvPr>
        </p:nvSpPr>
        <p:spPr bwMode="auto">
          <a:xfrm>
            <a:off x="3937000" y="0"/>
            <a:ext cx="3011488" cy="463550"/>
          </a:xfrm>
          <a:prstGeom prst="rect">
            <a:avLst/>
          </a:prstGeom>
          <a:noFill/>
          <a:ln w="9525">
            <a:noFill/>
            <a:miter lim="800000"/>
            <a:headEnd/>
            <a:tailEnd/>
          </a:ln>
          <a:effectLst/>
        </p:spPr>
        <p:txBody>
          <a:bodyPr vert="horz" wrap="square" lIns="92665" tIns="46332" rIns="92665" bIns="46332" numCol="1" anchor="t" anchorCtr="0" compatLnSpc="1">
            <a:prstTxWarp prst="textNoShape">
              <a:avLst/>
            </a:prstTxWarp>
          </a:bodyPr>
          <a:lstStyle>
            <a:lvl1pPr algn="r" defTabSz="924729">
              <a:spcBef>
                <a:spcPct val="0"/>
              </a:spcBef>
              <a:buFontTx/>
              <a:buNone/>
              <a:defRPr sz="1200">
                <a:latin typeface="Arial" charset="0"/>
                <a:ea typeface="ＭＳ Ｐゴシック" pitchFamily="-110" charset="-128"/>
                <a:cs typeface="+mn-cs"/>
              </a:defRPr>
            </a:lvl1pPr>
          </a:lstStyle>
          <a:p>
            <a:pPr>
              <a:defRPr/>
            </a:pPr>
            <a:endParaRPr lang="en-US" dirty="0"/>
          </a:p>
        </p:txBody>
      </p:sp>
      <p:sp>
        <p:nvSpPr>
          <p:cNvPr id="128004" name="Rectangle 4"/>
          <p:cNvSpPr>
            <a:spLocks noGrp="1" noChangeArrowheads="1"/>
          </p:cNvSpPr>
          <p:nvPr>
            <p:ph type="ftr" sz="quarter" idx="2"/>
          </p:nvPr>
        </p:nvSpPr>
        <p:spPr bwMode="auto">
          <a:xfrm>
            <a:off x="0" y="8770938"/>
            <a:ext cx="3011488" cy="463550"/>
          </a:xfrm>
          <a:prstGeom prst="rect">
            <a:avLst/>
          </a:prstGeom>
          <a:noFill/>
          <a:ln w="9525">
            <a:noFill/>
            <a:miter lim="800000"/>
            <a:headEnd/>
            <a:tailEnd/>
          </a:ln>
          <a:effectLst/>
        </p:spPr>
        <p:txBody>
          <a:bodyPr vert="horz" wrap="square" lIns="92665" tIns="46332" rIns="92665" bIns="46332" numCol="1" anchor="b" anchorCtr="0" compatLnSpc="1">
            <a:prstTxWarp prst="textNoShape">
              <a:avLst/>
            </a:prstTxWarp>
          </a:bodyPr>
          <a:lstStyle>
            <a:lvl1pPr defTabSz="924729">
              <a:spcBef>
                <a:spcPct val="0"/>
              </a:spcBef>
              <a:buFontTx/>
              <a:buNone/>
              <a:defRPr sz="1200">
                <a:latin typeface="Arial" charset="0"/>
                <a:ea typeface="ＭＳ Ｐゴシック" pitchFamily="-110" charset="-128"/>
                <a:cs typeface="+mn-cs"/>
              </a:defRPr>
            </a:lvl1pPr>
          </a:lstStyle>
          <a:p>
            <a:pPr>
              <a:defRPr/>
            </a:pPr>
            <a:endParaRPr lang="en-US" dirty="0"/>
          </a:p>
        </p:txBody>
      </p:sp>
      <p:sp>
        <p:nvSpPr>
          <p:cNvPr id="128005" name="Rectangle 5"/>
          <p:cNvSpPr>
            <a:spLocks noGrp="1" noChangeArrowheads="1"/>
          </p:cNvSpPr>
          <p:nvPr>
            <p:ph type="sldNum" sz="quarter" idx="3"/>
          </p:nvPr>
        </p:nvSpPr>
        <p:spPr bwMode="auto">
          <a:xfrm>
            <a:off x="3937000" y="8770938"/>
            <a:ext cx="3011488" cy="463550"/>
          </a:xfrm>
          <a:prstGeom prst="rect">
            <a:avLst/>
          </a:prstGeom>
          <a:noFill/>
          <a:ln w="9525">
            <a:noFill/>
            <a:miter lim="800000"/>
            <a:headEnd/>
            <a:tailEnd/>
          </a:ln>
          <a:effectLst/>
        </p:spPr>
        <p:txBody>
          <a:bodyPr vert="horz" wrap="square" lIns="92665" tIns="46332" rIns="92665" bIns="46332" numCol="1" anchor="b" anchorCtr="0" compatLnSpc="1">
            <a:prstTxWarp prst="textNoShape">
              <a:avLst/>
            </a:prstTxWarp>
          </a:bodyPr>
          <a:lstStyle>
            <a:lvl1pPr algn="r" defTabSz="923797">
              <a:spcBef>
                <a:spcPct val="0"/>
              </a:spcBef>
              <a:buFontTx/>
              <a:buNone/>
              <a:defRPr sz="1200">
                <a:latin typeface="Arial" charset="0"/>
              </a:defRPr>
            </a:lvl1pPr>
          </a:lstStyle>
          <a:p>
            <a:fld id="{A0E7879C-EFD8-4F99-BB46-FA2A68C17890}" type="slidenum">
              <a:rPr lang="en-US"/>
              <a:pPr/>
              <a:t>‹#›</a:t>
            </a:fld>
            <a:endParaRPr lang="en-US" dirty="0"/>
          </a:p>
        </p:txBody>
      </p:sp>
    </p:spTree>
    <p:extLst>
      <p:ext uri="{BB962C8B-B14F-4D97-AF65-F5344CB8AC3E}">
        <p14:creationId xmlns:p14="http://schemas.microsoft.com/office/powerpoint/2010/main" val="18396156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11488" cy="463550"/>
          </a:xfrm>
          <a:prstGeom prst="rect">
            <a:avLst/>
          </a:prstGeom>
          <a:noFill/>
          <a:ln w="9525">
            <a:noFill/>
            <a:miter lim="800000"/>
            <a:headEnd/>
            <a:tailEnd/>
          </a:ln>
          <a:effectLst/>
        </p:spPr>
        <p:txBody>
          <a:bodyPr vert="horz" wrap="square" lIns="92665" tIns="46332" rIns="92665" bIns="46332" numCol="1" anchor="t" anchorCtr="0" compatLnSpc="1">
            <a:prstTxWarp prst="textNoShape">
              <a:avLst/>
            </a:prstTxWarp>
          </a:bodyPr>
          <a:lstStyle>
            <a:lvl1pPr defTabSz="924729">
              <a:spcBef>
                <a:spcPct val="0"/>
              </a:spcBef>
              <a:buFontTx/>
              <a:buNone/>
              <a:defRPr sz="1200">
                <a:latin typeface="Arial" charset="0"/>
                <a:ea typeface="ＭＳ Ｐゴシック" pitchFamily="-110" charset="-128"/>
                <a:cs typeface="+mn-cs"/>
              </a:defRPr>
            </a:lvl1pPr>
          </a:lstStyle>
          <a:p>
            <a:pPr>
              <a:defRPr/>
            </a:pPr>
            <a:endParaRPr lang="en-US" dirty="0"/>
          </a:p>
        </p:txBody>
      </p:sp>
      <p:sp>
        <p:nvSpPr>
          <p:cNvPr id="8195" name="Rectangle 3"/>
          <p:cNvSpPr>
            <a:spLocks noGrp="1" noChangeArrowheads="1"/>
          </p:cNvSpPr>
          <p:nvPr>
            <p:ph type="dt" idx="1"/>
          </p:nvPr>
        </p:nvSpPr>
        <p:spPr bwMode="auto">
          <a:xfrm>
            <a:off x="3937000" y="0"/>
            <a:ext cx="3011488" cy="463550"/>
          </a:xfrm>
          <a:prstGeom prst="rect">
            <a:avLst/>
          </a:prstGeom>
          <a:noFill/>
          <a:ln w="9525">
            <a:noFill/>
            <a:miter lim="800000"/>
            <a:headEnd/>
            <a:tailEnd/>
          </a:ln>
          <a:effectLst/>
        </p:spPr>
        <p:txBody>
          <a:bodyPr vert="horz" wrap="square" lIns="92665" tIns="46332" rIns="92665" bIns="46332" numCol="1" anchor="t" anchorCtr="0" compatLnSpc="1">
            <a:prstTxWarp prst="textNoShape">
              <a:avLst/>
            </a:prstTxWarp>
          </a:bodyPr>
          <a:lstStyle>
            <a:lvl1pPr algn="r" defTabSz="924729">
              <a:spcBef>
                <a:spcPct val="0"/>
              </a:spcBef>
              <a:buFontTx/>
              <a:buNone/>
              <a:defRPr sz="1200">
                <a:latin typeface="Arial" charset="0"/>
                <a:ea typeface="ＭＳ Ｐゴシック" pitchFamily="-110" charset="-128"/>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66813" y="692150"/>
            <a:ext cx="4618037" cy="3465513"/>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95326" y="4387851"/>
            <a:ext cx="5559425" cy="4156075"/>
          </a:xfrm>
          <a:prstGeom prst="rect">
            <a:avLst/>
          </a:prstGeom>
          <a:noFill/>
          <a:ln w="9525">
            <a:noFill/>
            <a:miter lim="800000"/>
            <a:headEnd/>
            <a:tailEnd/>
          </a:ln>
          <a:effectLst/>
        </p:spPr>
        <p:txBody>
          <a:bodyPr vert="horz" wrap="square" lIns="92665" tIns="46332" rIns="92665" bIns="4633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770938"/>
            <a:ext cx="3011488" cy="463550"/>
          </a:xfrm>
          <a:prstGeom prst="rect">
            <a:avLst/>
          </a:prstGeom>
          <a:noFill/>
          <a:ln w="9525">
            <a:noFill/>
            <a:miter lim="800000"/>
            <a:headEnd/>
            <a:tailEnd/>
          </a:ln>
          <a:effectLst/>
        </p:spPr>
        <p:txBody>
          <a:bodyPr vert="horz" wrap="square" lIns="92665" tIns="46332" rIns="92665" bIns="46332" numCol="1" anchor="b" anchorCtr="0" compatLnSpc="1">
            <a:prstTxWarp prst="textNoShape">
              <a:avLst/>
            </a:prstTxWarp>
          </a:bodyPr>
          <a:lstStyle>
            <a:lvl1pPr defTabSz="924729">
              <a:spcBef>
                <a:spcPct val="0"/>
              </a:spcBef>
              <a:buFontTx/>
              <a:buNone/>
              <a:defRPr sz="1200">
                <a:latin typeface="Arial" charset="0"/>
                <a:ea typeface="ＭＳ Ｐゴシック" pitchFamily="-110" charset="-128"/>
                <a:cs typeface="+mn-cs"/>
              </a:defRPr>
            </a:lvl1pPr>
          </a:lstStyle>
          <a:p>
            <a:pPr>
              <a:defRPr/>
            </a:pPr>
            <a:endParaRPr lang="en-US" dirty="0"/>
          </a:p>
        </p:txBody>
      </p:sp>
      <p:sp>
        <p:nvSpPr>
          <p:cNvPr id="8199" name="Rectangle 7"/>
          <p:cNvSpPr>
            <a:spLocks noGrp="1" noChangeArrowheads="1"/>
          </p:cNvSpPr>
          <p:nvPr>
            <p:ph type="sldNum" sz="quarter" idx="5"/>
          </p:nvPr>
        </p:nvSpPr>
        <p:spPr bwMode="auto">
          <a:xfrm>
            <a:off x="3937000" y="8770938"/>
            <a:ext cx="3011488" cy="463550"/>
          </a:xfrm>
          <a:prstGeom prst="rect">
            <a:avLst/>
          </a:prstGeom>
          <a:noFill/>
          <a:ln w="9525">
            <a:noFill/>
            <a:miter lim="800000"/>
            <a:headEnd/>
            <a:tailEnd/>
          </a:ln>
          <a:effectLst/>
        </p:spPr>
        <p:txBody>
          <a:bodyPr vert="horz" wrap="square" lIns="92665" tIns="46332" rIns="92665" bIns="46332" numCol="1" anchor="b" anchorCtr="0" compatLnSpc="1">
            <a:prstTxWarp prst="textNoShape">
              <a:avLst/>
            </a:prstTxWarp>
          </a:bodyPr>
          <a:lstStyle>
            <a:lvl1pPr algn="r" defTabSz="923797">
              <a:spcBef>
                <a:spcPct val="0"/>
              </a:spcBef>
              <a:buFontTx/>
              <a:buNone/>
              <a:defRPr sz="1200">
                <a:latin typeface="Arial" charset="0"/>
              </a:defRPr>
            </a:lvl1pPr>
          </a:lstStyle>
          <a:p>
            <a:fld id="{F5E866D5-2C2A-4A19-9AE8-305429917F53}" type="slidenum">
              <a:rPr lang="en-US"/>
              <a:pPr/>
              <a:t>‹#›</a:t>
            </a:fld>
            <a:endParaRPr lang="en-US" dirty="0"/>
          </a:p>
        </p:txBody>
      </p:sp>
    </p:spTree>
    <p:extLst>
      <p:ext uri="{BB962C8B-B14F-4D97-AF65-F5344CB8AC3E}">
        <p14:creationId xmlns:p14="http://schemas.microsoft.com/office/powerpoint/2010/main" val="273210934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110"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b="1" dirty="0" smtClean="0">
              <a:ea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endParaRPr lang="en-US" dirty="0" smtClean="0">
              <a:ea typeface="ＭＳ Ｐゴシック" pitchFamily="-8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pPr marL="0" indent="0">
              <a:buFontTx/>
              <a:buNone/>
            </a:pPr>
            <a:endParaRPr lang="en-US" dirty="0" smtClean="0">
              <a:ea typeface="ＭＳ Ｐゴシック" pitchFamily="-1" charset="-128"/>
            </a:endParaRPr>
          </a:p>
        </p:txBody>
      </p:sp>
      <p:sp>
        <p:nvSpPr>
          <p:cNvPr id="101380" name="Slide Number Placeholder 2"/>
          <p:cNvSpPr>
            <a:spLocks noGrp="1"/>
          </p:cNvSpPr>
          <p:nvPr>
            <p:ph type="sldNum" sz="quarter" idx="5"/>
          </p:nvPr>
        </p:nvSpPr>
        <p:spPr>
          <a:noFill/>
        </p:spPr>
        <p:txBody>
          <a:bodyPr/>
          <a:lstStyle/>
          <a:p>
            <a:fld id="{4D746FC6-DD64-4554-A2EC-401DB89B557F}" type="slidenum">
              <a:rPr lang="en-US" smtClean="0"/>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pPr marL="228600" indent="-228600"/>
            <a:endParaRPr lang="en-US" dirty="0" smtClean="0">
              <a:ea typeface="ＭＳ Ｐゴシック" pitchFamily="-1" charset="-128"/>
            </a:endParaRPr>
          </a:p>
        </p:txBody>
      </p:sp>
      <p:sp>
        <p:nvSpPr>
          <p:cNvPr id="102404" name="Slide Number Placeholder 2"/>
          <p:cNvSpPr>
            <a:spLocks noGrp="1"/>
          </p:cNvSpPr>
          <p:nvPr>
            <p:ph type="sldNum" sz="quarter" idx="5"/>
          </p:nvPr>
        </p:nvSpPr>
        <p:spPr>
          <a:noFill/>
        </p:spPr>
        <p:txBody>
          <a:bodyPr/>
          <a:lstStyle/>
          <a:p>
            <a:fld id="{4A3A5EAB-2D10-423F-8307-3E9A051930D9}" type="slidenum">
              <a:rPr lang="en-US" smtClean="0"/>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defRPr/>
            </a:pPr>
            <a:endParaRPr lang="en-US" b="1" dirty="0" smtClean="0">
              <a:ea typeface="ＭＳ Ｐゴシック" pitchFamily="-1" charset="-128"/>
            </a:endParaRPr>
          </a:p>
        </p:txBody>
      </p:sp>
      <p:sp>
        <p:nvSpPr>
          <p:cNvPr id="103428" name="Slide Number Placeholder 2"/>
          <p:cNvSpPr>
            <a:spLocks noGrp="1"/>
          </p:cNvSpPr>
          <p:nvPr>
            <p:ph type="sldNum" sz="quarter" idx="5"/>
          </p:nvPr>
        </p:nvSpPr>
        <p:spPr>
          <a:noFill/>
        </p:spPr>
        <p:txBody>
          <a:bodyPr/>
          <a:lstStyle/>
          <a:p>
            <a:fld id="{E4D64E96-4D2B-487F-9488-1B0E4B57B841}" type="slidenum">
              <a:rPr lang="en-US" smtClean="0"/>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ln/>
          <a:extLst/>
        </p:spPr>
        <p:txBody>
          <a:bodyPr/>
          <a:lstStyle/>
          <a:p>
            <a:pPr>
              <a:defRPr/>
            </a:pPr>
            <a:endParaRPr lang="en-US" dirty="0" smtClean="0">
              <a:ea typeface="ＭＳ Ｐゴシック" pitchFamily="-106" charset="-128"/>
            </a:endParaRPr>
          </a:p>
        </p:txBody>
      </p:sp>
      <p:sp>
        <p:nvSpPr>
          <p:cNvPr id="104452" name="Slide Number Placeholder 2"/>
          <p:cNvSpPr>
            <a:spLocks noGrp="1"/>
          </p:cNvSpPr>
          <p:nvPr>
            <p:ph type="sldNum" sz="quarter" idx="5"/>
          </p:nvPr>
        </p:nvSpPr>
        <p:spPr>
          <a:noFill/>
        </p:spPr>
        <p:txBody>
          <a:bodyPr/>
          <a:lstStyle/>
          <a:p>
            <a:fld id="{64486C54-2185-4C61-8679-E8BD95A50555}" type="slidenum">
              <a:rPr lang="en-US" smtClean="0"/>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smtClean="0">
              <a:ea typeface="ＭＳ Ｐゴシック" pitchFamily="-1" charset="-128"/>
            </a:endParaRPr>
          </a:p>
        </p:txBody>
      </p:sp>
      <p:sp>
        <p:nvSpPr>
          <p:cNvPr id="105476" name="Slide Number Placeholder 2"/>
          <p:cNvSpPr>
            <a:spLocks noGrp="1"/>
          </p:cNvSpPr>
          <p:nvPr>
            <p:ph type="sldNum" sz="quarter" idx="5"/>
          </p:nvPr>
        </p:nvSpPr>
        <p:spPr>
          <a:noFill/>
        </p:spPr>
        <p:txBody>
          <a:bodyPr/>
          <a:lstStyle/>
          <a:p>
            <a:fld id="{D09B55BC-1F2C-490E-9CA9-5DEA3126AECC}" type="slidenum">
              <a:rPr lang="en-US" smtClean="0"/>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pPr marL="171450" indent="-171450">
              <a:buFontTx/>
              <a:buChar char="•"/>
            </a:pPr>
            <a:endParaRPr lang="en-US" dirty="0" smtClean="0">
              <a:ea typeface="ＭＳ Ｐゴシック" pitchFamily="-1" charset="-128"/>
            </a:endParaRPr>
          </a:p>
        </p:txBody>
      </p:sp>
      <p:sp>
        <p:nvSpPr>
          <p:cNvPr id="106500" name="Slide Number Placeholder 1"/>
          <p:cNvSpPr>
            <a:spLocks noGrp="1"/>
          </p:cNvSpPr>
          <p:nvPr>
            <p:ph type="sldNum" sz="quarter" idx="5"/>
          </p:nvPr>
        </p:nvSpPr>
        <p:spPr>
          <a:noFill/>
        </p:spPr>
        <p:txBody>
          <a:bodyPr/>
          <a:lstStyle/>
          <a:p>
            <a:fld id="{9C5035C3-29C0-4B36-AC85-8EA773EE25D9}" type="slidenum">
              <a:rPr lang="en-US" smtClean="0"/>
              <a:pPr/>
              <a:t>16</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14210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pPr marL="0" indent="0">
              <a:buFontTx/>
              <a:buNone/>
            </a:pPr>
            <a:endParaRPr lang="en-US" dirty="0" smtClean="0">
              <a:ea typeface="ＭＳ Ｐゴシック" pitchFamily="-1" charset="-128"/>
            </a:endParaRPr>
          </a:p>
        </p:txBody>
      </p:sp>
      <p:sp>
        <p:nvSpPr>
          <p:cNvPr id="107524" name="Slide Number Placeholder 1"/>
          <p:cNvSpPr>
            <a:spLocks noGrp="1"/>
          </p:cNvSpPr>
          <p:nvPr>
            <p:ph type="sldNum" sz="quarter" idx="5"/>
          </p:nvPr>
        </p:nvSpPr>
        <p:spPr>
          <a:noFill/>
        </p:spPr>
        <p:txBody>
          <a:bodyPr/>
          <a:lstStyle/>
          <a:p>
            <a:fld id="{CDDB1685-D408-4FA5-9379-68F329E3584F}" type="slidenum">
              <a:rPr lang="en-US" smtClean="0"/>
              <a:pPr/>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endParaRPr lang="en-US" dirty="0" smtClean="0">
              <a:ea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A8FE3A5F-B99A-4C7A-850C-A1D446DA1FF7}"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Rot="1" noChangeAspect="1" noChangeArrowheads="1" noTextEdit="1"/>
          </p:cNvSpPr>
          <p:nvPr>
            <p:ph type="sldImg"/>
          </p:nvPr>
        </p:nvSpPr>
        <p:spPr>
          <a:xfrm>
            <a:off x="1185863" y="266700"/>
            <a:ext cx="4618037" cy="3465513"/>
          </a:xfrm>
          <a:ln/>
        </p:spPr>
      </p:sp>
      <p:sp>
        <p:nvSpPr>
          <p:cNvPr id="94212" name="Rectangle 3"/>
          <p:cNvSpPr>
            <a:spLocks noGrp="1" noChangeArrowheads="1"/>
          </p:cNvSpPr>
          <p:nvPr>
            <p:ph type="body" idx="1"/>
          </p:nvPr>
        </p:nvSpPr>
        <p:spPr>
          <a:xfrm>
            <a:off x="649289" y="3854450"/>
            <a:ext cx="5559425" cy="4157663"/>
          </a:xfrm>
          <a:noFill/>
          <a:ln/>
        </p:spPr>
        <p:txBody>
          <a:bodyPr/>
          <a:lstStyle/>
          <a:p>
            <a:endParaRPr lang="en-US" sz="700" dirty="0">
              <a:ea typeface="ＭＳ Ｐゴシック" pitchFamily="-8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lIns="92657" tIns="46328" rIns="92657" bIns="46328"/>
          <a:lstStyle/>
          <a:p>
            <a:endParaRPr lang="en-US" dirty="0" smtClean="0">
              <a:ea typeface="ＭＳ Ｐゴシック" pitchFamily="-106" charset="-128"/>
            </a:endParaRPr>
          </a:p>
        </p:txBody>
      </p:sp>
      <p:sp>
        <p:nvSpPr>
          <p:cNvPr id="102404" name="Slide Number Placeholder 3"/>
          <p:cNvSpPr txBox="1">
            <a:spLocks noGrp="1"/>
          </p:cNvSpPr>
          <p:nvPr/>
        </p:nvSpPr>
        <p:spPr bwMode="auto">
          <a:xfrm>
            <a:off x="3937000" y="8770938"/>
            <a:ext cx="3011488" cy="463550"/>
          </a:xfrm>
          <a:prstGeom prst="rect">
            <a:avLst/>
          </a:prstGeom>
          <a:noFill/>
          <a:ln w="9525">
            <a:noFill/>
            <a:miter lim="800000"/>
            <a:headEnd/>
            <a:tailEnd/>
          </a:ln>
        </p:spPr>
        <p:txBody>
          <a:bodyPr lIns="92657" tIns="46328" rIns="92657" bIns="46328" anchor="b"/>
          <a:lstStyle/>
          <a:p>
            <a:pPr algn="r" defTabSz="919163"/>
            <a:fld id="{44F75FB4-793F-423A-A340-D14FF7C80D7D}" type="slidenum">
              <a:rPr lang="en-US" sz="1200">
                <a:latin typeface="Arial" charset="0"/>
              </a:rPr>
              <a:pPr algn="r" defTabSz="919163"/>
              <a:t>21</a:t>
            </a:fld>
            <a:endParaRPr lang="en-US" sz="1200" dirty="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lIns="92657" tIns="46328" rIns="92657" bIns="46328"/>
          <a:lstStyle/>
          <a:p>
            <a:endParaRPr lang="en-US" dirty="0" smtClean="0">
              <a:ea typeface="ＭＳ Ｐゴシック" pitchFamily="-106" charset="-128"/>
            </a:endParaRPr>
          </a:p>
        </p:txBody>
      </p:sp>
      <p:sp>
        <p:nvSpPr>
          <p:cNvPr id="102404" name="Slide Number Placeholder 3"/>
          <p:cNvSpPr txBox="1">
            <a:spLocks noGrp="1"/>
          </p:cNvSpPr>
          <p:nvPr/>
        </p:nvSpPr>
        <p:spPr bwMode="auto">
          <a:xfrm>
            <a:off x="3937000" y="8770938"/>
            <a:ext cx="3011488" cy="463550"/>
          </a:xfrm>
          <a:prstGeom prst="rect">
            <a:avLst/>
          </a:prstGeom>
          <a:noFill/>
          <a:ln w="9525">
            <a:noFill/>
            <a:miter lim="800000"/>
            <a:headEnd/>
            <a:tailEnd/>
          </a:ln>
        </p:spPr>
        <p:txBody>
          <a:bodyPr lIns="92657" tIns="46328" rIns="92657" bIns="46328" anchor="b"/>
          <a:lstStyle/>
          <a:p>
            <a:pPr algn="r" defTabSz="919163"/>
            <a:fld id="{44F75FB4-793F-423A-A340-D14FF7C80D7D}" type="slidenum">
              <a:rPr lang="en-US" sz="1200">
                <a:latin typeface="Arial" charset="0"/>
              </a:rPr>
              <a:pPr algn="r" defTabSz="919163"/>
              <a:t>22</a:t>
            </a:fld>
            <a:endParaRPr lang="en-US" sz="1200" dirty="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ln/>
        </p:spPr>
        <p:txBody>
          <a:bodyPr lIns="92657" tIns="46328" rIns="92657" bIns="46328"/>
          <a:lstStyle/>
          <a:p>
            <a:pPr lvl="1">
              <a:defRPr/>
            </a:pPr>
            <a:endParaRPr lang="en-US" dirty="0" smtClean="0">
              <a:ea typeface="ＭＳ Ｐゴシック" pitchFamily="-84" charset="-128"/>
            </a:endParaRPr>
          </a:p>
        </p:txBody>
      </p:sp>
      <p:sp>
        <p:nvSpPr>
          <p:cNvPr id="108548" name="Slide Number Placeholder 3"/>
          <p:cNvSpPr txBox="1">
            <a:spLocks noGrp="1"/>
          </p:cNvSpPr>
          <p:nvPr/>
        </p:nvSpPr>
        <p:spPr bwMode="auto">
          <a:xfrm>
            <a:off x="3937000" y="8770938"/>
            <a:ext cx="3011488" cy="463550"/>
          </a:xfrm>
          <a:prstGeom prst="rect">
            <a:avLst/>
          </a:prstGeom>
          <a:noFill/>
          <a:ln w="9525">
            <a:noFill/>
            <a:miter lim="800000"/>
            <a:headEnd/>
            <a:tailEnd/>
          </a:ln>
        </p:spPr>
        <p:txBody>
          <a:bodyPr lIns="92657" tIns="46328" rIns="92657" bIns="46328" anchor="b"/>
          <a:lstStyle/>
          <a:p>
            <a:pPr algn="r" defTabSz="919163"/>
            <a:fld id="{7C635E38-62F6-4D6E-A7FE-F786C9ED426B}" type="slidenum">
              <a:rPr lang="en-US" sz="1200">
                <a:latin typeface="Arial" charset="0"/>
              </a:rPr>
              <a:pPr algn="r" defTabSz="919163"/>
              <a:t>23</a:t>
            </a:fld>
            <a:endParaRPr lang="en-US" sz="1200" dirty="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lIns="92657" tIns="46328" rIns="92657" bIns="46328"/>
          <a:lstStyle/>
          <a:p>
            <a:endParaRPr lang="en-US" dirty="0" smtClean="0">
              <a:ea typeface="ＭＳ Ｐゴシック" pitchFamily="-106" charset="-128"/>
            </a:endParaRPr>
          </a:p>
        </p:txBody>
      </p:sp>
      <p:sp>
        <p:nvSpPr>
          <p:cNvPr id="103428" name="Slide Number Placeholder 3"/>
          <p:cNvSpPr txBox="1">
            <a:spLocks noGrp="1"/>
          </p:cNvSpPr>
          <p:nvPr/>
        </p:nvSpPr>
        <p:spPr bwMode="auto">
          <a:xfrm>
            <a:off x="3937000" y="8770938"/>
            <a:ext cx="3011488" cy="463550"/>
          </a:xfrm>
          <a:prstGeom prst="rect">
            <a:avLst/>
          </a:prstGeom>
          <a:noFill/>
          <a:ln w="9525">
            <a:noFill/>
            <a:miter lim="800000"/>
            <a:headEnd/>
            <a:tailEnd/>
          </a:ln>
        </p:spPr>
        <p:txBody>
          <a:bodyPr lIns="92657" tIns="46328" rIns="92657" bIns="46328" anchor="b"/>
          <a:lstStyle/>
          <a:p>
            <a:pPr algn="r" defTabSz="919163"/>
            <a:fld id="{3430CF40-0003-4E98-90B2-D9855DBB2480}" type="slidenum">
              <a:rPr lang="en-US" sz="1200">
                <a:latin typeface="Arial" charset="0"/>
              </a:rPr>
              <a:pPr algn="r" defTabSz="919163"/>
              <a:t>24</a:t>
            </a:fld>
            <a:endParaRPr lang="en-US" sz="1200" dirty="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lIns="92657" tIns="46328" rIns="92657" bIns="46328"/>
          <a:lstStyle/>
          <a:p>
            <a:pPr marL="169863" indent="-169863" defTabSz="927100"/>
            <a:endParaRPr lang="en-US" sz="1100" dirty="0" smtClean="0">
              <a:ea typeface="ＭＳ Ｐゴシック" pitchFamily="-106" charset="-128"/>
            </a:endParaRPr>
          </a:p>
        </p:txBody>
      </p:sp>
      <p:sp>
        <p:nvSpPr>
          <p:cNvPr id="111620" name="Slide Number Placeholder 3"/>
          <p:cNvSpPr txBox="1">
            <a:spLocks noGrp="1"/>
          </p:cNvSpPr>
          <p:nvPr/>
        </p:nvSpPr>
        <p:spPr bwMode="auto">
          <a:xfrm>
            <a:off x="3937000" y="8770938"/>
            <a:ext cx="3011488" cy="463550"/>
          </a:xfrm>
          <a:prstGeom prst="rect">
            <a:avLst/>
          </a:prstGeom>
          <a:noFill/>
          <a:ln w="9525">
            <a:noFill/>
            <a:miter lim="800000"/>
            <a:headEnd/>
            <a:tailEnd/>
          </a:ln>
        </p:spPr>
        <p:txBody>
          <a:bodyPr lIns="92657" tIns="46328" rIns="92657" bIns="46328" anchor="b"/>
          <a:lstStyle/>
          <a:p>
            <a:pPr algn="r" defTabSz="919163"/>
            <a:fld id="{E0A2C53C-6EE0-4952-A256-1B09906DD725}" type="slidenum">
              <a:rPr lang="en-US" sz="1200">
                <a:latin typeface="Arial" charset="0"/>
              </a:rPr>
              <a:pPr algn="r" defTabSz="919163"/>
              <a:t>25</a:t>
            </a:fld>
            <a:endParaRPr lang="en-US" sz="1200" dirty="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4003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endParaRPr lang="en-US" dirty="0" smtClean="0">
              <a:ea typeface="ＭＳ Ｐゴシック" pitchFamily="-8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49B541EF-4E48-465D-ADD9-40625ACD983C}" type="slidenum">
              <a:rPr lang="en-US" smtClean="0"/>
              <a:pPr/>
              <a:t>3</a:t>
            </a:fld>
            <a:endParaRPr lang="en-US" dirty="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lnSpc>
                <a:spcPct val="85000"/>
              </a:lnSpc>
              <a:defRPr/>
            </a:pPr>
            <a:endParaRPr lang="en-US" dirty="0" smtClean="0">
              <a:ea typeface="ＭＳ Ｐゴシック" pitchFamily="-1"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en-US" dirty="0" smtClean="0">
              <a:ea typeface="ＭＳ Ｐゴシック" pitchFamily="-1" charset="-128"/>
            </a:endParaRPr>
          </a:p>
        </p:txBody>
      </p:sp>
      <p:sp>
        <p:nvSpPr>
          <p:cNvPr id="109572" name="Slide Number Placeholder 3"/>
          <p:cNvSpPr>
            <a:spLocks noGrp="1"/>
          </p:cNvSpPr>
          <p:nvPr>
            <p:ph type="sldNum" sz="quarter" idx="5"/>
          </p:nvPr>
        </p:nvSpPr>
        <p:spPr>
          <a:noFill/>
        </p:spPr>
        <p:txBody>
          <a:bodyPr/>
          <a:lstStyle/>
          <a:p>
            <a:fld id="{D3AC310B-DBC7-4971-9C6B-235A40FDC88B}" type="slidenum">
              <a:rPr lang="en-US" smtClean="0"/>
              <a:pPr/>
              <a:t>31</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en-US" dirty="0" smtClean="0">
              <a:ea typeface="ＭＳ Ｐゴシック" pitchFamily="-1" charset="-128"/>
            </a:endParaRPr>
          </a:p>
        </p:txBody>
      </p:sp>
      <p:sp>
        <p:nvSpPr>
          <p:cNvPr id="110596" name="Slide Number Placeholder 3"/>
          <p:cNvSpPr>
            <a:spLocks noGrp="1"/>
          </p:cNvSpPr>
          <p:nvPr>
            <p:ph type="sldNum" sz="quarter" idx="5"/>
          </p:nvPr>
        </p:nvSpPr>
        <p:spPr>
          <a:noFill/>
        </p:spPr>
        <p:txBody>
          <a:bodyPr/>
          <a:lstStyle/>
          <a:p>
            <a:fld id="{5D8DFE24-337C-429E-8428-2355C46D61AC}" type="slidenum">
              <a:rPr lang="en-US" smtClean="0"/>
              <a:pPr/>
              <a:t>32</a:t>
            </a:fld>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dirty="0" smtClean="0">
              <a:ea typeface="ＭＳ Ｐゴシック" pitchFamily="-1" charset="-128"/>
            </a:endParaRPr>
          </a:p>
        </p:txBody>
      </p:sp>
      <p:sp>
        <p:nvSpPr>
          <p:cNvPr id="111620" name="Slide Number Placeholder 3"/>
          <p:cNvSpPr>
            <a:spLocks noGrp="1"/>
          </p:cNvSpPr>
          <p:nvPr>
            <p:ph type="sldNum" sz="quarter" idx="5"/>
          </p:nvPr>
        </p:nvSpPr>
        <p:spPr>
          <a:noFill/>
        </p:spPr>
        <p:txBody>
          <a:bodyPr/>
          <a:lstStyle/>
          <a:p>
            <a:fld id="{049A255B-2571-4A07-9C1E-5479E49B3AEB}" type="slidenum">
              <a:rPr lang="en-US" smtClean="0"/>
              <a:pPr/>
              <a:t>33</a:t>
            </a:fld>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en-US" dirty="0" smtClean="0">
              <a:ea typeface="ＭＳ Ｐゴシック" pitchFamily="-1" charset="-128"/>
            </a:endParaRPr>
          </a:p>
        </p:txBody>
      </p:sp>
      <p:sp>
        <p:nvSpPr>
          <p:cNvPr id="112644" name="Slide Number Placeholder 3"/>
          <p:cNvSpPr>
            <a:spLocks noGrp="1"/>
          </p:cNvSpPr>
          <p:nvPr>
            <p:ph type="sldNum" sz="quarter" idx="5"/>
          </p:nvPr>
        </p:nvSpPr>
        <p:spPr>
          <a:noFill/>
        </p:spPr>
        <p:txBody>
          <a:bodyPr/>
          <a:lstStyle/>
          <a:p>
            <a:fld id="{2C3936BE-BE58-47A6-8D6B-1B1CA258601F}" type="slidenum">
              <a:rPr lang="en-US" smtClean="0"/>
              <a:pPr/>
              <a:t>34</a:t>
            </a:fld>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863960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44380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937000" y="8770938"/>
            <a:ext cx="3011488" cy="463550"/>
          </a:xfrm>
          <a:prstGeom prst="rect">
            <a:avLst/>
          </a:prstGeom>
          <a:noFill/>
          <a:ln w="9525">
            <a:noFill/>
            <a:miter lim="800000"/>
            <a:headEnd/>
            <a:tailEnd/>
          </a:ln>
        </p:spPr>
        <p:txBody>
          <a:bodyPr lIns="92665" tIns="46332" rIns="92665" bIns="46332" anchor="b"/>
          <a:lstStyle/>
          <a:p>
            <a:pPr algn="r" defTabSz="920750"/>
            <a:fld id="{1E8092CF-B8EC-4BB6-8739-63AE52CC051C}" type="slidenum">
              <a:rPr lang="en-US" sz="1200">
                <a:latin typeface="Arial" charset="0"/>
              </a:rPr>
              <a:pPr algn="r" defTabSz="920750"/>
              <a:t>39</a:t>
            </a:fld>
            <a:endParaRPr lang="en-US" sz="1200" dirty="0">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marL="0" indent="0">
              <a:buFontTx/>
              <a:buNone/>
            </a:pPr>
            <a:endParaRPr lang="en-US" sz="1100" dirty="0" smtClean="0">
              <a:ea typeface="ＭＳ Ｐゴシック" pitchFamily="-106"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dirty="0" smtClean="0">
              <a:ea typeface="ＭＳ Ｐゴシック" pitchFamily="-84" charset="-128"/>
            </a:endParaRPr>
          </a:p>
          <a:p>
            <a:endParaRPr lang="en-US" dirty="0" smtClean="0">
              <a:ea typeface="ＭＳ Ｐゴシック" pitchFamily="-8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dirty="0" smtClean="0">
              <a:latin typeface="Arial" pitchFamily="34" charset="0"/>
              <a:ea typeface="ＭＳ Ｐゴシック"/>
              <a:cs typeface="ＭＳ Ｐゴシック"/>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51494" indent="-289036">
              <a:defRPr>
                <a:solidFill>
                  <a:schemeClr val="tx1"/>
                </a:solidFill>
                <a:latin typeface="Franklin Gothic Book" pitchFamily="34" charset="0"/>
              </a:defRPr>
            </a:lvl2pPr>
            <a:lvl3pPr marL="1156145" indent="-231229">
              <a:defRPr>
                <a:solidFill>
                  <a:schemeClr val="tx1"/>
                </a:solidFill>
                <a:latin typeface="Franklin Gothic Book" pitchFamily="34" charset="0"/>
              </a:defRPr>
            </a:lvl3pPr>
            <a:lvl4pPr marL="1618602" indent="-231229">
              <a:defRPr>
                <a:solidFill>
                  <a:schemeClr val="tx1"/>
                </a:solidFill>
                <a:latin typeface="Franklin Gothic Book" pitchFamily="34" charset="0"/>
              </a:defRPr>
            </a:lvl4pPr>
            <a:lvl5pPr marL="2081060" indent="-231229">
              <a:defRPr>
                <a:solidFill>
                  <a:schemeClr val="tx1"/>
                </a:solidFill>
                <a:latin typeface="Franklin Gothic Book" pitchFamily="34" charset="0"/>
              </a:defRPr>
            </a:lvl5pPr>
            <a:lvl6pPr marL="2543518" indent="-231229" fontAlgn="base">
              <a:spcBef>
                <a:spcPct val="0"/>
              </a:spcBef>
              <a:spcAft>
                <a:spcPct val="0"/>
              </a:spcAft>
              <a:defRPr>
                <a:solidFill>
                  <a:schemeClr val="tx1"/>
                </a:solidFill>
                <a:latin typeface="Franklin Gothic Book" pitchFamily="34" charset="0"/>
              </a:defRPr>
            </a:lvl6pPr>
            <a:lvl7pPr marL="3005976" indent="-231229" fontAlgn="base">
              <a:spcBef>
                <a:spcPct val="0"/>
              </a:spcBef>
              <a:spcAft>
                <a:spcPct val="0"/>
              </a:spcAft>
              <a:defRPr>
                <a:solidFill>
                  <a:schemeClr val="tx1"/>
                </a:solidFill>
                <a:latin typeface="Franklin Gothic Book" pitchFamily="34" charset="0"/>
              </a:defRPr>
            </a:lvl7pPr>
            <a:lvl8pPr marL="3468434" indent="-231229" fontAlgn="base">
              <a:spcBef>
                <a:spcPct val="0"/>
              </a:spcBef>
              <a:spcAft>
                <a:spcPct val="0"/>
              </a:spcAft>
              <a:defRPr>
                <a:solidFill>
                  <a:schemeClr val="tx1"/>
                </a:solidFill>
                <a:latin typeface="Franklin Gothic Book" pitchFamily="34" charset="0"/>
              </a:defRPr>
            </a:lvl8pPr>
            <a:lvl9pPr marL="3930891" indent="-231229"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defRPr/>
            </a:pPr>
            <a:fld id="{75561D46-CC70-4CA6-AB3E-C4B07617977E}" type="slidenum">
              <a:rPr lang="en-US" smtClean="0">
                <a:latin typeface="Calibri" pitchFamily="34" charset="0"/>
              </a:rPr>
              <a:pPr fontAlgn="base">
                <a:spcBef>
                  <a:spcPct val="0"/>
                </a:spcBef>
                <a:spcAft>
                  <a:spcPct val="0"/>
                </a:spcAft>
                <a:defRPr/>
              </a:pPr>
              <a:t>41</a:t>
            </a:fld>
            <a:endParaRPr lang="en-US" dirty="0" smtClean="0">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51494" indent="-289036">
              <a:defRPr>
                <a:solidFill>
                  <a:schemeClr val="tx1"/>
                </a:solidFill>
                <a:latin typeface="Franklin Gothic Book" pitchFamily="34" charset="0"/>
              </a:defRPr>
            </a:lvl2pPr>
            <a:lvl3pPr marL="1156145" indent="-231229">
              <a:defRPr>
                <a:solidFill>
                  <a:schemeClr val="tx1"/>
                </a:solidFill>
                <a:latin typeface="Franklin Gothic Book" pitchFamily="34" charset="0"/>
              </a:defRPr>
            </a:lvl3pPr>
            <a:lvl4pPr marL="1618602" indent="-231229">
              <a:defRPr>
                <a:solidFill>
                  <a:schemeClr val="tx1"/>
                </a:solidFill>
                <a:latin typeface="Franklin Gothic Book" pitchFamily="34" charset="0"/>
              </a:defRPr>
            </a:lvl4pPr>
            <a:lvl5pPr marL="2081060" indent="-231229">
              <a:defRPr>
                <a:solidFill>
                  <a:schemeClr val="tx1"/>
                </a:solidFill>
                <a:latin typeface="Franklin Gothic Book" pitchFamily="34" charset="0"/>
              </a:defRPr>
            </a:lvl5pPr>
            <a:lvl6pPr marL="2543518" indent="-231229" fontAlgn="base">
              <a:spcBef>
                <a:spcPct val="0"/>
              </a:spcBef>
              <a:spcAft>
                <a:spcPct val="0"/>
              </a:spcAft>
              <a:defRPr>
                <a:solidFill>
                  <a:schemeClr val="tx1"/>
                </a:solidFill>
                <a:latin typeface="Franklin Gothic Book" pitchFamily="34" charset="0"/>
              </a:defRPr>
            </a:lvl6pPr>
            <a:lvl7pPr marL="3005976" indent="-231229" fontAlgn="base">
              <a:spcBef>
                <a:spcPct val="0"/>
              </a:spcBef>
              <a:spcAft>
                <a:spcPct val="0"/>
              </a:spcAft>
              <a:defRPr>
                <a:solidFill>
                  <a:schemeClr val="tx1"/>
                </a:solidFill>
                <a:latin typeface="Franklin Gothic Book" pitchFamily="34" charset="0"/>
              </a:defRPr>
            </a:lvl7pPr>
            <a:lvl8pPr marL="3468434" indent="-231229" fontAlgn="base">
              <a:spcBef>
                <a:spcPct val="0"/>
              </a:spcBef>
              <a:spcAft>
                <a:spcPct val="0"/>
              </a:spcAft>
              <a:defRPr>
                <a:solidFill>
                  <a:schemeClr val="tx1"/>
                </a:solidFill>
                <a:latin typeface="Franklin Gothic Book" pitchFamily="34" charset="0"/>
              </a:defRPr>
            </a:lvl8pPr>
            <a:lvl9pPr marL="3930891" indent="-231229"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defRPr/>
            </a:pPr>
            <a:fld id="{D13DF350-FFE4-4EE3-9E95-8E8DB5F7A00E}" type="slidenum">
              <a:rPr lang="en-US" smtClean="0">
                <a:latin typeface="Calibri" pitchFamily="34" charset="0"/>
              </a:rPr>
              <a:pPr fontAlgn="base">
                <a:spcBef>
                  <a:spcPct val="0"/>
                </a:spcBef>
                <a:spcAft>
                  <a:spcPct val="0"/>
                </a:spcAft>
                <a:defRPr/>
              </a:pPr>
              <a:t>42</a:t>
            </a:fld>
            <a:endParaRPr lang="en-US" dirty="0" smtClean="0">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422" indent="-173422" eaLnBrk="1" hangingPunct="1">
              <a:spcBef>
                <a:spcPct val="0"/>
              </a:spcBef>
              <a:buFontTx/>
              <a:buChar char="•"/>
            </a:pPr>
            <a:endParaRPr lang="en-US" dirty="0" smtClean="0"/>
          </a:p>
        </p:txBody>
      </p:sp>
      <p:sp>
        <p:nvSpPr>
          <p:cNvPr id="2458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51494" indent="-289036">
              <a:defRPr>
                <a:solidFill>
                  <a:schemeClr val="tx1"/>
                </a:solidFill>
                <a:latin typeface="Franklin Gothic Book" pitchFamily="34" charset="0"/>
              </a:defRPr>
            </a:lvl2pPr>
            <a:lvl3pPr marL="1156145" indent="-231229">
              <a:defRPr>
                <a:solidFill>
                  <a:schemeClr val="tx1"/>
                </a:solidFill>
                <a:latin typeface="Franklin Gothic Book" pitchFamily="34" charset="0"/>
              </a:defRPr>
            </a:lvl3pPr>
            <a:lvl4pPr marL="1618602" indent="-231229">
              <a:defRPr>
                <a:solidFill>
                  <a:schemeClr val="tx1"/>
                </a:solidFill>
                <a:latin typeface="Franklin Gothic Book" pitchFamily="34" charset="0"/>
              </a:defRPr>
            </a:lvl4pPr>
            <a:lvl5pPr marL="2081060" indent="-231229">
              <a:defRPr>
                <a:solidFill>
                  <a:schemeClr val="tx1"/>
                </a:solidFill>
                <a:latin typeface="Franklin Gothic Book" pitchFamily="34" charset="0"/>
              </a:defRPr>
            </a:lvl5pPr>
            <a:lvl6pPr marL="2543518" indent="-231229" fontAlgn="base">
              <a:spcBef>
                <a:spcPct val="0"/>
              </a:spcBef>
              <a:spcAft>
                <a:spcPct val="0"/>
              </a:spcAft>
              <a:defRPr>
                <a:solidFill>
                  <a:schemeClr val="tx1"/>
                </a:solidFill>
                <a:latin typeface="Franklin Gothic Book" pitchFamily="34" charset="0"/>
              </a:defRPr>
            </a:lvl6pPr>
            <a:lvl7pPr marL="3005976" indent="-231229" fontAlgn="base">
              <a:spcBef>
                <a:spcPct val="0"/>
              </a:spcBef>
              <a:spcAft>
                <a:spcPct val="0"/>
              </a:spcAft>
              <a:defRPr>
                <a:solidFill>
                  <a:schemeClr val="tx1"/>
                </a:solidFill>
                <a:latin typeface="Franklin Gothic Book" pitchFamily="34" charset="0"/>
              </a:defRPr>
            </a:lvl7pPr>
            <a:lvl8pPr marL="3468434" indent="-231229" fontAlgn="base">
              <a:spcBef>
                <a:spcPct val="0"/>
              </a:spcBef>
              <a:spcAft>
                <a:spcPct val="0"/>
              </a:spcAft>
              <a:defRPr>
                <a:solidFill>
                  <a:schemeClr val="tx1"/>
                </a:solidFill>
                <a:latin typeface="Franklin Gothic Book" pitchFamily="34" charset="0"/>
              </a:defRPr>
            </a:lvl8pPr>
            <a:lvl9pPr marL="3930891" indent="-231229"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defRPr/>
            </a:pPr>
            <a:fld id="{AC44EDA5-2945-4EEF-9612-EA4A59895592}" type="slidenum">
              <a:rPr lang="en-US" smtClean="0">
                <a:latin typeface="Calibri" pitchFamily="34" charset="0"/>
              </a:rPr>
              <a:pPr fontAlgn="base">
                <a:spcBef>
                  <a:spcPct val="0"/>
                </a:spcBef>
                <a:spcAft>
                  <a:spcPct val="0"/>
                </a:spcAft>
                <a:defRPr/>
              </a:pPr>
              <a:t>43</a:t>
            </a:fld>
            <a:endParaRPr lang="en-US" dirty="0" smtClean="0">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51494" indent="-289036">
              <a:defRPr>
                <a:solidFill>
                  <a:schemeClr val="tx1"/>
                </a:solidFill>
                <a:latin typeface="Franklin Gothic Book" pitchFamily="34" charset="0"/>
              </a:defRPr>
            </a:lvl2pPr>
            <a:lvl3pPr marL="1156145" indent="-231229">
              <a:defRPr>
                <a:solidFill>
                  <a:schemeClr val="tx1"/>
                </a:solidFill>
                <a:latin typeface="Franklin Gothic Book" pitchFamily="34" charset="0"/>
              </a:defRPr>
            </a:lvl3pPr>
            <a:lvl4pPr marL="1618602" indent="-231229">
              <a:defRPr>
                <a:solidFill>
                  <a:schemeClr val="tx1"/>
                </a:solidFill>
                <a:latin typeface="Franklin Gothic Book" pitchFamily="34" charset="0"/>
              </a:defRPr>
            </a:lvl4pPr>
            <a:lvl5pPr marL="2081060" indent="-231229">
              <a:defRPr>
                <a:solidFill>
                  <a:schemeClr val="tx1"/>
                </a:solidFill>
                <a:latin typeface="Franklin Gothic Book" pitchFamily="34" charset="0"/>
              </a:defRPr>
            </a:lvl5pPr>
            <a:lvl6pPr marL="2543518" indent="-231229" fontAlgn="base">
              <a:spcBef>
                <a:spcPct val="0"/>
              </a:spcBef>
              <a:spcAft>
                <a:spcPct val="0"/>
              </a:spcAft>
              <a:defRPr>
                <a:solidFill>
                  <a:schemeClr val="tx1"/>
                </a:solidFill>
                <a:latin typeface="Franklin Gothic Book" pitchFamily="34" charset="0"/>
              </a:defRPr>
            </a:lvl6pPr>
            <a:lvl7pPr marL="3005976" indent="-231229" fontAlgn="base">
              <a:spcBef>
                <a:spcPct val="0"/>
              </a:spcBef>
              <a:spcAft>
                <a:spcPct val="0"/>
              </a:spcAft>
              <a:defRPr>
                <a:solidFill>
                  <a:schemeClr val="tx1"/>
                </a:solidFill>
                <a:latin typeface="Franklin Gothic Book" pitchFamily="34" charset="0"/>
              </a:defRPr>
            </a:lvl7pPr>
            <a:lvl8pPr marL="3468434" indent="-231229" fontAlgn="base">
              <a:spcBef>
                <a:spcPct val="0"/>
              </a:spcBef>
              <a:spcAft>
                <a:spcPct val="0"/>
              </a:spcAft>
              <a:defRPr>
                <a:solidFill>
                  <a:schemeClr val="tx1"/>
                </a:solidFill>
                <a:latin typeface="Franklin Gothic Book" pitchFamily="34" charset="0"/>
              </a:defRPr>
            </a:lvl8pPr>
            <a:lvl9pPr marL="3930891" indent="-231229"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defRPr/>
            </a:pPr>
            <a:fld id="{89337537-3B13-4CDD-B2E2-C6C02F9FE9EF}" type="slidenum">
              <a:rPr lang="en-US" smtClean="0">
                <a:latin typeface="Calibri" pitchFamily="34" charset="0"/>
              </a:rPr>
              <a:pPr fontAlgn="base">
                <a:spcBef>
                  <a:spcPct val="0"/>
                </a:spcBef>
                <a:spcAft>
                  <a:spcPct val="0"/>
                </a:spcAft>
                <a:defRPr/>
              </a:pPr>
              <a:t>44</a:t>
            </a:fld>
            <a:endParaRPr lang="en-US" dirty="0" smtClean="0">
              <a:latin typeface="Calibri"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endParaRPr lang="en-US" dirty="0" smtClean="0"/>
          </a:p>
        </p:txBody>
      </p:sp>
      <p:sp>
        <p:nvSpPr>
          <p:cNvPr id="2662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51494" indent="-289036">
              <a:defRPr>
                <a:solidFill>
                  <a:schemeClr val="tx1"/>
                </a:solidFill>
                <a:latin typeface="Franklin Gothic Book" pitchFamily="34" charset="0"/>
              </a:defRPr>
            </a:lvl2pPr>
            <a:lvl3pPr marL="1156145" indent="-231229">
              <a:defRPr>
                <a:solidFill>
                  <a:schemeClr val="tx1"/>
                </a:solidFill>
                <a:latin typeface="Franklin Gothic Book" pitchFamily="34" charset="0"/>
              </a:defRPr>
            </a:lvl3pPr>
            <a:lvl4pPr marL="1618602" indent="-231229">
              <a:defRPr>
                <a:solidFill>
                  <a:schemeClr val="tx1"/>
                </a:solidFill>
                <a:latin typeface="Franklin Gothic Book" pitchFamily="34" charset="0"/>
              </a:defRPr>
            </a:lvl4pPr>
            <a:lvl5pPr marL="2081060" indent="-231229">
              <a:defRPr>
                <a:solidFill>
                  <a:schemeClr val="tx1"/>
                </a:solidFill>
                <a:latin typeface="Franklin Gothic Book" pitchFamily="34" charset="0"/>
              </a:defRPr>
            </a:lvl5pPr>
            <a:lvl6pPr marL="2543518" indent="-231229" fontAlgn="base">
              <a:spcBef>
                <a:spcPct val="0"/>
              </a:spcBef>
              <a:spcAft>
                <a:spcPct val="0"/>
              </a:spcAft>
              <a:defRPr>
                <a:solidFill>
                  <a:schemeClr val="tx1"/>
                </a:solidFill>
                <a:latin typeface="Franklin Gothic Book" pitchFamily="34" charset="0"/>
              </a:defRPr>
            </a:lvl6pPr>
            <a:lvl7pPr marL="3005976" indent="-231229" fontAlgn="base">
              <a:spcBef>
                <a:spcPct val="0"/>
              </a:spcBef>
              <a:spcAft>
                <a:spcPct val="0"/>
              </a:spcAft>
              <a:defRPr>
                <a:solidFill>
                  <a:schemeClr val="tx1"/>
                </a:solidFill>
                <a:latin typeface="Franklin Gothic Book" pitchFamily="34" charset="0"/>
              </a:defRPr>
            </a:lvl7pPr>
            <a:lvl8pPr marL="3468434" indent="-231229" fontAlgn="base">
              <a:spcBef>
                <a:spcPct val="0"/>
              </a:spcBef>
              <a:spcAft>
                <a:spcPct val="0"/>
              </a:spcAft>
              <a:defRPr>
                <a:solidFill>
                  <a:schemeClr val="tx1"/>
                </a:solidFill>
                <a:latin typeface="Franklin Gothic Book" pitchFamily="34" charset="0"/>
              </a:defRPr>
            </a:lvl8pPr>
            <a:lvl9pPr marL="3930891" indent="-231229"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defRPr/>
            </a:pPr>
            <a:fld id="{FD92F2B0-F98F-444B-91D2-0C3C40481A4D}" type="slidenum">
              <a:rPr lang="en-US" smtClean="0">
                <a:latin typeface="Calibri" pitchFamily="34" charset="0"/>
              </a:rPr>
              <a:pPr fontAlgn="base">
                <a:spcBef>
                  <a:spcPct val="0"/>
                </a:spcBef>
                <a:spcAft>
                  <a:spcPct val="0"/>
                </a:spcAft>
                <a:defRPr/>
              </a:pPr>
              <a:t>45</a:t>
            </a:fld>
            <a:endParaRPr lang="en-US" dirty="0" smtClean="0">
              <a:latin typeface="Calibri"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765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51494" indent="-289036">
              <a:defRPr>
                <a:solidFill>
                  <a:schemeClr val="tx1"/>
                </a:solidFill>
                <a:latin typeface="Franklin Gothic Book" pitchFamily="34" charset="0"/>
              </a:defRPr>
            </a:lvl2pPr>
            <a:lvl3pPr marL="1156145" indent="-231229">
              <a:defRPr>
                <a:solidFill>
                  <a:schemeClr val="tx1"/>
                </a:solidFill>
                <a:latin typeface="Franklin Gothic Book" pitchFamily="34" charset="0"/>
              </a:defRPr>
            </a:lvl3pPr>
            <a:lvl4pPr marL="1618602" indent="-231229">
              <a:defRPr>
                <a:solidFill>
                  <a:schemeClr val="tx1"/>
                </a:solidFill>
                <a:latin typeface="Franklin Gothic Book" pitchFamily="34" charset="0"/>
              </a:defRPr>
            </a:lvl4pPr>
            <a:lvl5pPr marL="2081060" indent="-231229">
              <a:defRPr>
                <a:solidFill>
                  <a:schemeClr val="tx1"/>
                </a:solidFill>
                <a:latin typeface="Franklin Gothic Book" pitchFamily="34" charset="0"/>
              </a:defRPr>
            </a:lvl5pPr>
            <a:lvl6pPr marL="2543518" indent="-231229" fontAlgn="base">
              <a:spcBef>
                <a:spcPct val="0"/>
              </a:spcBef>
              <a:spcAft>
                <a:spcPct val="0"/>
              </a:spcAft>
              <a:defRPr>
                <a:solidFill>
                  <a:schemeClr val="tx1"/>
                </a:solidFill>
                <a:latin typeface="Franklin Gothic Book" pitchFamily="34" charset="0"/>
              </a:defRPr>
            </a:lvl6pPr>
            <a:lvl7pPr marL="3005976" indent="-231229" fontAlgn="base">
              <a:spcBef>
                <a:spcPct val="0"/>
              </a:spcBef>
              <a:spcAft>
                <a:spcPct val="0"/>
              </a:spcAft>
              <a:defRPr>
                <a:solidFill>
                  <a:schemeClr val="tx1"/>
                </a:solidFill>
                <a:latin typeface="Franklin Gothic Book" pitchFamily="34" charset="0"/>
              </a:defRPr>
            </a:lvl7pPr>
            <a:lvl8pPr marL="3468434" indent="-231229" fontAlgn="base">
              <a:spcBef>
                <a:spcPct val="0"/>
              </a:spcBef>
              <a:spcAft>
                <a:spcPct val="0"/>
              </a:spcAft>
              <a:defRPr>
                <a:solidFill>
                  <a:schemeClr val="tx1"/>
                </a:solidFill>
                <a:latin typeface="Franklin Gothic Book" pitchFamily="34" charset="0"/>
              </a:defRPr>
            </a:lvl8pPr>
            <a:lvl9pPr marL="3930891" indent="-231229"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defRPr/>
            </a:pPr>
            <a:fld id="{20598D8E-B18F-4051-83D6-2E382436D1B0}" type="slidenum">
              <a:rPr lang="en-US" smtClean="0">
                <a:latin typeface="Calibri" pitchFamily="34" charset="0"/>
              </a:rPr>
              <a:pPr fontAlgn="base">
                <a:spcBef>
                  <a:spcPct val="0"/>
                </a:spcBef>
                <a:spcAft>
                  <a:spcPct val="0"/>
                </a:spcAft>
                <a:defRPr/>
              </a:pPr>
              <a:t>46</a:t>
            </a:fld>
            <a:endParaRPr lang="en-US" dirty="0" smtClean="0">
              <a:latin typeface="Calibri"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pPr marL="171450" indent="-171450">
              <a:buFontTx/>
              <a:buNone/>
            </a:pPr>
            <a:endParaRPr lang="en-US" dirty="0" smtClean="0">
              <a:ea typeface="ＭＳ Ｐゴシック" pitchFamily="-1" charset="-128"/>
            </a:endParaRPr>
          </a:p>
        </p:txBody>
      </p:sp>
      <p:sp>
        <p:nvSpPr>
          <p:cNvPr id="116740" name="Slide Number Placeholder 3"/>
          <p:cNvSpPr>
            <a:spLocks noGrp="1"/>
          </p:cNvSpPr>
          <p:nvPr>
            <p:ph type="sldNum" sz="quarter" idx="5"/>
          </p:nvPr>
        </p:nvSpPr>
        <p:spPr>
          <a:noFill/>
        </p:spPr>
        <p:txBody>
          <a:bodyPr/>
          <a:lstStyle/>
          <a:p>
            <a:fld id="{06678F6D-70F4-4984-9738-AE2003BF2144}" type="slidenum">
              <a:rPr lang="en-US" smtClean="0"/>
              <a:pPr/>
              <a:t>47</a:t>
            </a:fld>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dirty="0" smtClean="0">
              <a:latin typeface="Arial" pitchFamily="34" charset="0"/>
              <a:ea typeface="ＭＳ Ｐゴシック"/>
              <a:cs typeface="ＭＳ Ｐゴシック"/>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dirty="0" smtClean="0">
              <a:latin typeface="Arial" pitchFamily="34" charset="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49289" y="4237039"/>
            <a:ext cx="5559425" cy="4156075"/>
          </a:xfrm>
          <a:noFill/>
          <a:ln/>
        </p:spPr>
        <p:txBody>
          <a:bodyPr/>
          <a:lstStyle/>
          <a:p>
            <a:endParaRPr lang="en-US" dirty="0" smtClean="0">
              <a:ea typeface="ＭＳ Ｐゴシック" pitchFamily="-8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ln/>
        </p:spPr>
        <p:txBody>
          <a:bodyPr/>
          <a:lstStyle/>
          <a:p>
            <a:pPr>
              <a:lnSpc>
                <a:spcPct val="90000"/>
              </a:lnSpc>
              <a:defRPr/>
            </a:pPr>
            <a:endParaRPr lang="en-US" sz="1100" dirty="0" smtClean="0">
              <a:ea typeface="ＭＳ Ｐゴシック" pitchFamily="-8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5"/>
          <p:cNvSpPr>
            <a:spLocks noGrp="1" noChangeArrowheads="1"/>
          </p:cNvSpPr>
          <p:nvPr>
            <p:ph type="body" idx="1"/>
          </p:nvPr>
        </p:nvSpPr>
        <p:spPr>
          <a:noFill/>
          <a:ln/>
        </p:spPr>
        <p:txBody>
          <a:bodyPr/>
          <a:lstStyle/>
          <a:p>
            <a:endParaRPr lang="en-US" dirty="0" smtClean="0"/>
          </a:p>
        </p:txBody>
      </p:sp>
      <p:sp>
        <p:nvSpPr>
          <p:cNvPr id="37891" name="Slide Number Placeholder 3"/>
          <p:cNvSpPr>
            <a:spLocks noGrp="1"/>
          </p:cNvSpPr>
          <p:nvPr>
            <p:ph type="sldNum" sz="quarter" idx="5"/>
          </p:nvPr>
        </p:nvSpPr>
        <p:spPr>
          <a:noFill/>
        </p:spPr>
        <p:txBody>
          <a:bodyPr/>
          <a:lstStyle/>
          <a:p>
            <a:pPr defTabSz="909076"/>
            <a:r>
              <a:rPr lang="en-US" dirty="0" smtClean="0">
                <a:latin typeface="Arial" charset="0"/>
              </a:rPr>
              <a:t>CSA  Overview &amp; Webinar 1 Slides </a:t>
            </a:r>
            <a:fld id="{11954E00-9039-4927-8B7D-6E3F0AE8EEFB}" type="slidenum">
              <a:rPr lang="en-US" smtClean="0">
                <a:latin typeface="Arial" charset="0"/>
              </a:rPr>
              <a:pPr defTabSz="909076"/>
              <a:t>51</a:t>
            </a:fld>
            <a:endParaRPr lang="en-US" dirty="0" smtClean="0">
              <a:latin typeface="Arial" charset="0"/>
            </a:endParaRPr>
          </a:p>
        </p:txBody>
      </p:sp>
      <p:sp>
        <p:nvSpPr>
          <p:cNvPr id="37892"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charset="0"/>
              </a:rPr>
              <a:t>Module 1</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5"/>
          <p:cNvSpPr>
            <a:spLocks noGrp="1" noChangeArrowheads="1"/>
          </p:cNvSpPr>
          <p:nvPr>
            <p:ph type="body" idx="1"/>
          </p:nvPr>
        </p:nvSpPr>
        <p:spPr>
          <a:noFill/>
          <a:ln/>
        </p:spPr>
        <p:txBody>
          <a:bodyPr/>
          <a:lstStyle/>
          <a:p>
            <a:endParaRPr lang="en-US" dirty="0" smtClean="0"/>
          </a:p>
        </p:txBody>
      </p:sp>
      <p:sp>
        <p:nvSpPr>
          <p:cNvPr id="39939" name="Slide Number Placeholder 9"/>
          <p:cNvSpPr>
            <a:spLocks noGrp="1"/>
          </p:cNvSpPr>
          <p:nvPr>
            <p:ph type="sldNum" sz="quarter" idx="5"/>
          </p:nvPr>
        </p:nvSpPr>
        <p:spPr>
          <a:noFill/>
        </p:spPr>
        <p:txBody>
          <a:bodyPr/>
          <a:lstStyle/>
          <a:p>
            <a:pPr defTabSz="909076"/>
            <a:r>
              <a:rPr lang="en-US" dirty="0" smtClean="0">
                <a:latin typeface="Arial" charset="0"/>
              </a:rPr>
              <a:t>	  Slide </a:t>
            </a:r>
            <a:fld id="{C5478E05-F508-4905-BF4E-920685B31CA6}" type="slidenum">
              <a:rPr lang="en-US" smtClean="0">
                <a:latin typeface="Arial" charset="0"/>
              </a:rPr>
              <a:pPr defTabSz="909076"/>
              <a:t>52</a:t>
            </a:fld>
            <a:endParaRPr lang="en-US" dirty="0" smtClean="0">
              <a:latin typeface="Arial" charset="0"/>
            </a:endParaRPr>
          </a:p>
        </p:txBody>
      </p:sp>
      <p:sp>
        <p:nvSpPr>
          <p:cNvPr id="39940" name="Footer Placeholder 10"/>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charset="0"/>
              </a:rPr>
              <a:t>CSA  Overview</a:t>
            </a:r>
          </a:p>
        </p:txBody>
      </p:sp>
      <p:sp>
        <p:nvSpPr>
          <p:cNvPr id="39941" name="Header Placeholder 11"/>
          <p:cNvSpPr>
            <a:spLocks noGrp="1"/>
          </p:cNvSpPr>
          <p:nvPr>
            <p:ph type="hdr" sz="quarter"/>
          </p:nvPr>
        </p:nvSpPr>
        <p:spPr>
          <a:noFill/>
        </p:spPr>
        <p:txBody>
          <a:bodyPr/>
          <a:lstStyle/>
          <a:p>
            <a:pPr defTabSz="909076"/>
            <a:r>
              <a:rPr lang="en-US" dirty="0" smtClean="0">
                <a:latin typeface="Arial" charset="0"/>
              </a:rPr>
              <a:t>Module 1</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endParaRPr lang="en-US" dirty="0" smtClean="0"/>
          </a:p>
        </p:txBody>
      </p:sp>
      <p:sp>
        <p:nvSpPr>
          <p:cNvPr id="4" name="Footer Placeholder 3"/>
          <p:cNvSpPr>
            <a:spLocks noGrp="1"/>
          </p:cNvSpPr>
          <p:nvPr>
            <p:ph type="ftr" sz="quarter" idx="4"/>
          </p:nvPr>
        </p:nvSpPr>
        <p:spPr/>
        <p:txBody>
          <a:bodyPr/>
          <a:lstStyle/>
          <a:p>
            <a:pPr>
              <a:defRPr/>
            </a:pPr>
            <a:r>
              <a:rPr lang="en-US" dirty="0" smtClean="0"/>
              <a:t>CSA Phase 2 Training Presentation Part II</a:t>
            </a:r>
            <a:endParaRPr lang="en-US" dirty="0"/>
          </a:p>
        </p:txBody>
      </p:sp>
      <p:sp>
        <p:nvSpPr>
          <p:cNvPr id="5" name="Slide Number Placeholder 4"/>
          <p:cNvSpPr>
            <a:spLocks noGrp="1"/>
          </p:cNvSpPr>
          <p:nvPr>
            <p:ph type="sldNum" sz="quarter" idx="5"/>
          </p:nvPr>
        </p:nvSpPr>
        <p:spPr/>
        <p:txBody>
          <a:bodyPr/>
          <a:lstStyle/>
          <a:p>
            <a:pPr>
              <a:defRPr/>
            </a:pPr>
            <a:fld id="{2EF6797A-033D-4BA8-83D9-BFB6AAF994B8}" type="slidenum">
              <a:rPr lang="en-US" smtClean="0"/>
              <a:pPr>
                <a:defRPr/>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xfrm>
            <a:off x="361983" y="4387768"/>
            <a:ext cx="6226109" cy="4408271"/>
          </a:xfrm>
          <a:ln/>
        </p:spPr>
        <p:txBody>
          <a:bodyPr/>
          <a:lstStyle/>
          <a:p>
            <a:pPr eaLnBrk="1" hangingPunct="1">
              <a:lnSpc>
                <a:spcPct val="90000"/>
              </a:lnSpc>
            </a:pPr>
            <a:endParaRPr lang="en-US" sz="1100" dirty="0" smtClean="0"/>
          </a:p>
        </p:txBody>
      </p:sp>
      <p:sp>
        <p:nvSpPr>
          <p:cNvPr id="41987" name="Slide Number Placeholder 3"/>
          <p:cNvSpPr txBox="1">
            <a:spLocks noGrp="1"/>
          </p:cNvSpPr>
          <p:nvPr/>
        </p:nvSpPr>
        <p:spPr bwMode="auto">
          <a:xfrm>
            <a:off x="3619832" y="8772378"/>
            <a:ext cx="3328671" cy="462120"/>
          </a:xfrm>
          <a:prstGeom prst="rect">
            <a:avLst/>
          </a:prstGeom>
          <a:noFill/>
          <a:ln w="9525">
            <a:noFill/>
            <a:miter lim="800000"/>
            <a:headEnd/>
            <a:tailEnd/>
          </a:ln>
        </p:spPr>
        <p:txBody>
          <a:bodyPr lIns="90867" tIns="45434" rIns="90867" bIns="45434" anchor="b"/>
          <a:lstStyle/>
          <a:p>
            <a:pPr algn="r" defTabSz="909076"/>
            <a:r>
              <a:rPr lang="en-US" sz="1300" dirty="0"/>
              <a:t>CSA </a:t>
            </a:r>
            <a:r>
              <a:rPr lang="en-US" sz="1300" dirty="0" smtClean="0"/>
              <a:t> </a:t>
            </a:r>
            <a:r>
              <a:rPr lang="en-US" sz="1300" dirty="0"/>
              <a:t>Overview &amp; Webinar 1 Slides </a:t>
            </a:r>
            <a:fld id="{927BD1FD-4BC7-4ECC-993D-899E6A031B0C}" type="slidenum">
              <a:rPr lang="en-US" sz="1300"/>
              <a:pPr algn="r" defTabSz="909076"/>
              <a:t>54</a:t>
            </a:fld>
            <a:endParaRPr lang="en-US" sz="1300" dirty="0"/>
          </a:p>
        </p:txBody>
      </p:sp>
      <p:sp>
        <p:nvSpPr>
          <p:cNvPr id="41988" name="Footer Placeholder 4"/>
          <p:cNvSpPr txBox="1">
            <a:spLocks noGrp="1"/>
          </p:cNvSpPr>
          <p:nvPr/>
        </p:nvSpPr>
        <p:spPr bwMode="auto">
          <a:xfrm>
            <a:off x="1" y="8772378"/>
            <a:ext cx="3010755" cy="462120"/>
          </a:xfrm>
          <a:prstGeom prst="rect">
            <a:avLst/>
          </a:prstGeom>
          <a:noFill/>
          <a:ln w="9525">
            <a:noFill/>
            <a:miter lim="800000"/>
            <a:headEnd/>
            <a:tailEnd/>
          </a:ln>
        </p:spPr>
        <p:txBody>
          <a:bodyPr lIns="90867" tIns="45434" rIns="90867" bIns="45434" anchor="b"/>
          <a:lstStyle/>
          <a:p>
            <a:pPr defTabSz="909076"/>
            <a:r>
              <a:rPr lang="en-US" sz="1300" dirty="0"/>
              <a:t>Module 1</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5"/>
          <p:cNvSpPr>
            <a:spLocks noGrp="1" noChangeArrowheads="1"/>
          </p:cNvSpPr>
          <p:nvPr>
            <p:ph type="body" idx="1"/>
          </p:nvPr>
        </p:nvSpPr>
        <p:spPr>
          <a:noFill/>
          <a:ln/>
        </p:spPr>
        <p:txBody>
          <a:bodyPr/>
          <a:lstStyle/>
          <a:p>
            <a:endParaRPr lang="en-US" dirty="0" smtClean="0"/>
          </a:p>
        </p:txBody>
      </p:sp>
      <p:sp>
        <p:nvSpPr>
          <p:cNvPr id="44035" name="Slide Number Placeholder 9"/>
          <p:cNvSpPr>
            <a:spLocks noGrp="1"/>
          </p:cNvSpPr>
          <p:nvPr>
            <p:ph type="sldNum" sz="quarter" idx="5"/>
          </p:nvPr>
        </p:nvSpPr>
        <p:spPr>
          <a:noFill/>
        </p:spPr>
        <p:txBody>
          <a:bodyPr/>
          <a:lstStyle/>
          <a:p>
            <a:pPr defTabSz="909076"/>
            <a:r>
              <a:rPr lang="en-US" dirty="0" smtClean="0">
                <a:latin typeface="Arial" charset="0"/>
              </a:rPr>
              <a:t>	  Slide </a:t>
            </a:r>
            <a:fld id="{1F92EBBC-01C9-435B-8AB4-DA648A24A222}" type="slidenum">
              <a:rPr lang="en-US" smtClean="0">
                <a:latin typeface="Arial" charset="0"/>
              </a:rPr>
              <a:pPr defTabSz="909076"/>
              <a:t>55</a:t>
            </a:fld>
            <a:endParaRPr lang="en-US" dirty="0" smtClean="0">
              <a:latin typeface="Arial" charset="0"/>
            </a:endParaRPr>
          </a:p>
        </p:txBody>
      </p:sp>
      <p:sp>
        <p:nvSpPr>
          <p:cNvPr id="44036" name="Footer Placeholder 10"/>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charset="0"/>
              </a:rPr>
              <a:t>CSA  Overview</a:t>
            </a:r>
          </a:p>
        </p:txBody>
      </p:sp>
      <p:sp>
        <p:nvSpPr>
          <p:cNvPr id="44037" name="Header Placeholder 11"/>
          <p:cNvSpPr>
            <a:spLocks noGrp="1"/>
          </p:cNvSpPr>
          <p:nvPr>
            <p:ph type="hdr" sz="quarter"/>
          </p:nvPr>
        </p:nvSpPr>
        <p:spPr>
          <a:noFill/>
        </p:spPr>
        <p:txBody>
          <a:bodyPr/>
          <a:lstStyle/>
          <a:p>
            <a:pPr defTabSz="909076"/>
            <a:r>
              <a:rPr lang="en-US" dirty="0" smtClean="0">
                <a:latin typeface="Arial" charset="0"/>
              </a:rPr>
              <a:t>Module 1</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5"/>
          <p:cNvSpPr>
            <a:spLocks noGrp="1" noChangeArrowheads="1"/>
          </p:cNvSpPr>
          <p:nvPr>
            <p:ph type="body" idx="1"/>
          </p:nvPr>
        </p:nvSpPr>
        <p:spPr>
          <a:noFill/>
          <a:ln/>
        </p:spPr>
        <p:txBody>
          <a:bodyPr/>
          <a:lstStyle/>
          <a:p>
            <a:pPr>
              <a:spcAft>
                <a:spcPts val="570"/>
              </a:spcAft>
            </a:pPr>
            <a:endParaRPr lang="en-US" dirty="0" smtClean="0"/>
          </a:p>
        </p:txBody>
      </p:sp>
      <p:sp>
        <p:nvSpPr>
          <p:cNvPr id="46083" name="Slide Number Placeholder 9"/>
          <p:cNvSpPr>
            <a:spLocks noGrp="1"/>
          </p:cNvSpPr>
          <p:nvPr>
            <p:ph type="sldNum" sz="quarter" idx="5"/>
          </p:nvPr>
        </p:nvSpPr>
        <p:spPr>
          <a:noFill/>
        </p:spPr>
        <p:txBody>
          <a:bodyPr/>
          <a:lstStyle/>
          <a:p>
            <a:pPr defTabSz="909076"/>
            <a:r>
              <a:rPr lang="en-US" dirty="0" smtClean="0">
                <a:latin typeface="Arial" charset="0"/>
              </a:rPr>
              <a:t>	  Slide </a:t>
            </a:r>
            <a:fld id="{12B5218C-D518-4EDB-8CE8-1D1EEAED3CA2}" type="slidenum">
              <a:rPr lang="en-US" smtClean="0">
                <a:latin typeface="Arial" charset="0"/>
              </a:rPr>
              <a:pPr defTabSz="909076"/>
              <a:t>56</a:t>
            </a:fld>
            <a:endParaRPr lang="en-US" dirty="0" smtClean="0">
              <a:latin typeface="Arial" charset="0"/>
            </a:endParaRPr>
          </a:p>
        </p:txBody>
      </p:sp>
      <p:sp>
        <p:nvSpPr>
          <p:cNvPr id="46084" name="Footer Placeholder 10"/>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charset="0"/>
              </a:rPr>
              <a:t>CSA  Overview</a:t>
            </a:r>
          </a:p>
        </p:txBody>
      </p:sp>
      <p:sp>
        <p:nvSpPr>
          <p:cNvPr id="46085" name="Header Placeholder 11"/>
          <p:cNvSpPr>
            <a:spLocks noGrp="1"/>
          </p:cNvSpPr>
          <p:nvPr>
            <p:ph type="hdr" sz="quarter"/>
          </p:nvPr>
        </p:nvSpPr>
        <p:spPr>
          <a:noFill/>
        </p:spPr>
        <p:txBody>
          <a:bodyPr/>
          <a:lstStyle/>
          <a:p>
            <a:pPr defTabSz="909076"/>
            <a:r>
              <a:rPr lang="en-US" dirty="0" smtClean="0">
                <a:latin typeface="Arial" charset="0"/>
              </a:rPr>
              <a:t>Module 1</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54274" name="Rectangle 6"/>
          <p:cNvSpPr>
            <a:spLocks noGrp="1" noChangeArrowheads="1"/>
          </p:cNvSpPr>
          <p:nvPr>
            <p:ph type="body" idx="1"/>
          </p:nvPr>
        </p:nvSpPr>
        <p:spPr>
          <a:ln/>
        </p:spPr>
        <p:txBody>
          <a:bodyPr/>
          <a:lstStyle/>
          <a:p>
            <a:pPr>
              <a:spcAft>
                <a:spcPts val="570"/>
              </a:spcAft>
              <a:defRPr/>
            </a:pPr>
            <a:endParaRPr lang="en-US" dirty="0" smtClean="0"/>
          </a:p>
        </p:txBody>
      </p:sp>
      <p:sp>
        <p:nvSpPr>
          <p:cNvPr id="48131" name="Slide Number Placeholder 9"/>
          <p:cNvSpPr>
            <a:spLocks noGrp="1"/>
          </p:cNvSpPr>
          <p:nvPr>
            <p:ph type="sldNum" sz="quarter" idx="5"/>
          </p:nvPr>
        </p:nvSpPr>
        <p:spPr>
          <a:noFill/>
        </p:spPr>
        <p:txBody>
          <a:bodyPr/>
          <a:lstStyle/>
          <a:p>
            <a:pPr defTabSz="909076"/>
            <a:r>
              <a:rPr lang="en-US" dirty="0" smtClean="0">
                <a:latin typeface="Arial" charset="0"/>
              </a:rPr>
              <a:t>	  Slide </a:t>
            </a:r>
            <a:fld id="{7FA665F5-D79F-4AC4-A624-478F8D1F9426}" type="slidenum">
              <a:rPr lang="en-US" smtClean="0">
                <a:latin typeface="Arial" charset="0"/>
              </a:rPr>
              <a:pPr defTabSz="909076"/>
              <a:t>57</a:t>
            </a:fld>
            <a:endParaRPr lang="en-US" dirty="0" smtClean="0">
              <a:latin typeface="Arial" charset="0"/>
            </a:endParaRPr>
          </a:p>
        </p:txBody>
      </p:sp>
      <p:sp>
        <p:nvSpPr>
          <p:cNvPr id="48132" name="Footer Placeholder 10"/>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charset="0"/>
              </a:rPr>
              <a:t>CSA  Overview</a:t>
            </a:r>
          </a:p>
        </p:txBody>
      </p:sp>
      <p:sp>
        <p:nvSpPr>
          <p:cNvPr id="48133" name="Header Placeholder 11"/>
          <p:cNvSpPr>
            <a:spLocks noGrp="1"/>
          </p:cNvSpPr>
          <p:nvPr>
            <p:ph type="hdr" sz="quarter"/>
          </p:nvPr>
        </p:nvSpPr>
        <p:spPr>
          <a:noFill/>
        </p:spPr>
        <p:txBody>
          <a:bodyPr/>
          <a:lstStyle/>
          <a:p>
            <a:pPr defTabSz="909076"/>
            <a:r>
              <a:rPr lang="en-US" dirty="0" smtClean="0">
                <a:latin typeface="Arial" charset="0"/>
              </a:rPr>
              <a:t>Module 1</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ln/>
        </p:spPr>
      </p:sp>
      <p:sp>
        <p:nvSpPr>
          <p:cNvPr id="62466" name="Rectangle 5"/>
          <p:cNvSpPr>
            <a:spLocks noGrp="1" noChangeArrowheads="1"/>
          </p:cNvSpPr>
          <p:nvPr>
            <p:ph type="body" idx="1"/>
          </p:nvPr>
        </p:nvSpPr>
        <p:spPr>
          <a:xfrm>
            <a:off x="679899" y="4088100"/>
            <a:ext cx="5558801" cy="4663777"/>
          </a:xfrm>
          <a:noFill/>
          <a:ln/>
        </p:spPr>
        <p:txBody>
          <a:bodyPr/>
          <a:lstStyle/>
          <a:p>
            <a:endParaRPr lang="en-US" dirty="0" smtClean="0"/>
          </a:p>
        </p:txBody>
      </p:sp>
      <p:sp>
        <p:nvSpPr>
          <p:cNvPr id="62467" name="Slide Number Placeholder 9"/>
          <p:cNvSpPr>
            <a:spLocks noGrp="1"/>
          </p:cNvSpPr>
          <p:nvPr>
            <p:ph type="sldNum" sz="quarter" idx="5"/>
          </p:nvPr>
        </p:nvSpPr>
        <p:spPr>
          <a:noFill/>
        </p:spPr>
        <p:txBody>
          <a:bodyPr/>
          <a:lstStyle/>
          <a:p>
            <a:pPr defTabSz="909076"/>
            <a:r>
              <a:rPr lang="en-US" dirty="0" smtClean="0">
                <a:latin typeface="Arial" charset="0"/>
              </a:rPr>
              <a:t>	  Slide </a:t>
            </a:r>
            <a:fld id="{606B258C-C2AE-4F9E-B5ED-F577AEAD3BCD}" type="slidenum">
              <a:rPr lang="en-US" smtClean="0">
                <a:latin typeface="Arial" charset="0"/>
              </a:rPr>
              <a:pPr defTabSz="909076"/>
              <a:t>58</a:t>
            </a:fld>
            <a:endParaRPr lang="en-US" dirty="0" smtClean="0">
              <a:latin typeface="Arial" charset="0"/>
            </a:endParaRPr>
          </a:p>
        </p:txBody>
      </p:sp>
      <p:sp>
        <p:nvSpPr>
          <p:cNvPr id="62468" name="Footer Placeholder 10"/>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charset="0"/>
              </a:rPr>
              <a:t>CSA  Overview</a:t>
            </a:r>
          </a:p>
        </p:txBody>
      </p:sp>
      <p:sp>
        <p:nvSpPr>
          <p:cNvPr id="62469" name="Header Placeholder 11"/>
          <p:cNvSpPr>
            <a:spLocks noGrp="1"/>
          </p:cNvSpPr>
          <p:nvPr>
            <p:ph type="hdr" sz="quarter"/>
          </p:nvPr>
        </p:nvSpPr>
        <p:spPr>
          <a:noFill/>
        </p:spPr>
        <p:txBody>
          <a:bodyPr/>
          <a:lstStyle/>
          <a:p>
            <a:pPr defTabSz="909076"/>
            <a:r>
              <a:rPr lang="en-US" dirty="0" smtClean="0">
                <a:latin typeface="Arial" charset="0"/>
              </a:rPr>
              <a:t>Module 1</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60418" name="Rectangle 5"/>
          <p:cNvSpPr>
            <a:spLocks noGrp="1" noChangeArrowheads="1"/>
          </p:cNvSpPr>
          <p:nvPr>
            <p:ph type="body" idx="1"/>
          </p:nvPr>
        </p:nvSpPr>
        <p:spPr>
          <a:xfrm>
            <a:off x="731837" y="4465637"/>
            <a:ext cx="5559425" cy="4156075"/>
          </a:xfrm>
          <a:ln/>
        </p:spPr>
        <p:txBody>
          <a:bodyPr/>
          <a:lstStyle/>
          <a:p>
            <a:pPr>
              <a:spcAft>
                <a:spcPts val="570"/>
              </a:spcAft>
              <a:defRPr/>
            </a:pPr>
            <a:endParaRPr lang="en-US" sz="900" dirty="0" smtClean="0"/>
          </a:p>
        </p:txBody>
      </p:sp>
      <p:sp>
        <p:nvSpPr>
          <p:cNvPr id="58371" name="Slide Number Placeholder 9"/>
          <p:cNvSpPr>
            <a:spLocks noGrp="1"/>
          </p:cNvSpPr>
          <p:nvPr>
            <p:ph type="sldNum" sz="quarter" idx="5"/>
          </p:nvPr>
        </p:nvSpPr>
        <p:spPr>
          <a:noFill/>
        </p:spPr>
        <p:txBody>
          <a:bodyPr/>
          <a:lstStyle/>
          <a:p>
            <a:pPr defTabSz="909076"/>
            <a:r>
              <a:rPr lang="en-US" dirty="0" smtClean="0">
                <a:latin typeface="Arial" charset="0"/>
              </a:rPr>
              <a:t>	  Slide </a:t>
            </a:r>
            <a:fld id="{3CA4C26B-00FB-4BE4-9C07-82FA6A61BE49}" type="slidenum">
              <a:rPr lang="en-US" smtClean="0">
                <a:latin typeface="Arial" charset="0"/>
              </a:rPr>
              <a:pPr defTabSz="909076"/>
              <a:t>59</a:t>
            </a:fld>
            <a:endParaRPr lang="en-US" dirty="0" smtClean="0">
              <a:latin typeface="Arial" charset="0"/>
            </a:endParaRPr>
          </a:p>
        </p:txBody>
      </p:sp>
      <p:sp>
        <p:nvSpPr>
          <p:cNvPr id="58372" name="Footer Placeholder 10"/>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charset="0"/>
              </a:rPr>
              <a:t>CSA  Overview</a:t>
            </a:r>
          </a:p>
        </p:txBody>
      </p:sp>
      <p:sp>
        <p:nvSpPr>
          <p:cNvPr id="58373" name="Header Placeholder 11"/>
          <p:cNvSpPr>
            <a:spLocks noGrp="1"/>
          </p:cNvSpPr>
          <p:nvPr>
            <p:ph type="hdr" sz="quarter"/>
          </p:nvPr>
        </p:nvSpPr>
        <p:spPr>
          <a:noFill/>
        </p:spPr>
        <p:txBody>
          <a:bodyPr/>
          <a:lstStyle/>
          <a:p>
            <a:pPr defTabSz="909076"/>
            <a:r>
              <a:rPr lang="en-US" dirty="0" smtClean="0">
                <a:latin typeface="Arial" charset="0"/>
              </a:rPr>
              <a:t>Module 1</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649288" y="4237038"/>
            <a:ext cx="5559425" cy="4156075"/>
          </a:xfrm>
          <a:ln/>
        </p:spPr>
        <p:txBody>
          <a:bodyPr/>
          <a:lstStyle/>
          <a:p>
            <a:pPr eaLnBrk="1" hangingPunct="1">
              <a:defRPr/>
            </a:pPr>
            <a:endParaRPr lang="en-US" dirty="0" smtClean="0">
              <a:ea typeface="ＭＳ Ｐゴシック" pitchFamily="-84" charset="-128"/>
            </a:endParaRPr>
          </a:p>
          <a:p>
            <a:pPr eaLnBrk="1" hangingPunct="1">
              <a:defRPr/>
            </a:pPr>
            <a:r>
              <a:rPr lang="en-US" dirty="0" smtClean="0">
                <a:ea typeface="ＭＳ Ｐゴシック" pitchFamily="-84" charset="-128"/>
              </a:rPr>
              <a:t> </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100" dirty="0" smtClean="0">
              <a:ea typeface="ＭＳ Ｐゴシック" pitchFamily="-1" charset="-128"/>
            </a:endParaRP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000">
                <a:solidFill>
                  <a:schemeClr val="tx1"/>
                </a:solidFill>
                <a:latin typeface="Garamond" pitchFamily="-1" charset="0"/>
                <a:ea typeface="ＭＳ Ｐゴシック" pitchFamily="-1" charset="-128"/>
              </a:defRPr>
            </a:lvl1pPr>
            <a:lvl2pPr marL="742950" indent="-285750" defTabSz="923925" eaLnBrk="0" hangingPunct="0">
              <a:defRPr sz="3000">
                <a:solidFill>
                  <a:schemeClr val="tx1"/>
                </a:solidFill>
                <a:latin typeface="Garamond" pitchFamily="-1" charset="0"/>
                <a:ea typeface="ＭＳ Ｐゴシック" pitchFamily="-1" charset="-128"/>
              </a:defRPr>
            </a:lvl2pPr>
            <a:lvl3pPr marL="1143000" indent="-228600" defTabSz="923925" eaLnBrk="0" hangingPunct="0">
              <a:defRPr sz="3000">
                <a:solidFill>
                  <a:schemeClr val="tx1"/>
                </a:solidFill>
                <a:latin typeface="Garamond" pitchFamily="-1" charset="0"/>
                <a:ea typeface="ＭＳ Ｐゴシック" pitchFamily="-1" charset="-128"/>
              </a:defRPr>
            </a:lvl3pPr>
            <a:lvl4pPr marL="1600200" indent="-228600" defTabSz="923925" eaLnBrk="0" hangingPunct="0">
              <a:defRPr sz="3000">
                <a:solidFill>
                  <a:schemeClr val="tx1"/>
                </a:solidFill>
                <a:latin typeface="Garamond" pitchFamily="-1" charset="0"/>
                <a:ea typeface="ＭＳ Ｐゴシック" pitchFamily="-1" charset="-128"/>
              </a:defRPr>
            </a:lvl4pPr>
            <a:lvl5pPr marL="2057400" indent="-228600" defTabSz="923925" eaLnBrk="0" hangingPunct="0">
              <a:defRPr sz="3000">
                <a:solidFill>
                  <a:schemeClr val="tx1"/>
                </a:solidFill>
                <a:latin typeface="Garamond" pitchFamily="-1" charset="0"/>
                <a:ea typeface="ＭＳ Ｐゴシック" pitchFamily="-1" charset="-128"/>
              </a:defRPr>
            </a:lvl5pPr>
            <a:lvl6pPr marL="2514600" indent="-228600" defTabSz="923925" eaLnBrk="0" fontAlgn="base" hangingPunct="0">
              <a:spcBef>
                <a:spcPct val="20000"/>
              </a:spcBef>
              <a:spcAft>
                <a:spcPct val="0"/>
              </a:spcAft>
              <a:buChar char="•"/>
              <a:defRPr sz="3000">
                <a:solidFill>
                  <a:schemeClr val="tx1"/>
                </a:solidFill>
                <a:latin typeface="Garamond" pitchFamily="-1" charset="0"/>
                <a:ea typeface="ＭＳ Ｐゴシック" pitchFamily="-1" charset="-128"/>
              </a:defRPr>
            </a:lvl6pPr>
            <a:lvl7pPr marL="2971800" indent="-228600" defTabSz="923925" eaLnBrk="0" fontAlgn="base" hangingPunct="0">
              <a:spcBef>
                <a:spcPct val="20000"/>
              </a:spcBef>
              <a:spcAft>
                <a:spcPct val="0"/>
              </a:spcAft>
              <a:buChar char="•"/>
              <a:defRPr sz="3000">
                <a:solidFill>
                  <a:schemeClr val="tx1"/>
                </a:solidFill>
                <a:latin typeface="Garamond" pitchFamily="-1" charset="0"/>
                <a:ea typeface="ＭＳ Ｐゴシック" pitchFamily="-1" charset="-128"/>
              </a:defRPr>
            </a:lvl7pPr>
            <a:lvl8pPr marL="3429000" indent="-228600" defTabSz="923925" eaLnBrk="0" fontAlgn="base" hangingPunct="0">
              <a:spcBef>
                <a:spcPct val="20000"/>
              </a:spcBef>
              <a:spcAft>
                <a:spcPct val="0"/>
              </a:spcAft>
              <a:buChar char="•"/>
              <a:defRPr sz="3000">
                <a:solidFill>
                  <a:schemeClr val="tx1"/>
                </a:solidFill>
                <a:latin typeface="Garamond" pitchFamily="-1" charset="0"/>
                <a:ea typeface="ＭＳ Ｐゴシック" pitchFamily="-1" charset="-128"/>
              </a:defRPr>
            </a:lvl8pPr>
            <a:lvl9pPr marL="3886200" indent="-228600" defTabSz="923925" eaLnBrk="0" fontAlgn="base" hangingPunct="0">
              <a:spcBef>
                <a:spcPct val="20000"/>
              </a:spcBef>
              <a:spcAft>
                <a:spcPct val="0"/>
              </a:spcAft>
              <a:buChar char="•"/>
              <a:defRPr sz="3000">
                <a:solidFill>
                  <a:schemeClr val="tx1"/>
                </a:solidFill>
                <a:latin typeface="Garamond" pitchFamily="-1" charset="0"/>
                <a:ea typeface="ＭＳ Ｐゴシック" pitchFamily="-1" charset="-128"/>
              </a:defRPr>
            </a:lvl9pPr>
          </a:lstStyle>
          <a:p>
            <a:pPr eaLnBrk="1" hangingPunct="1"/>
            <a:fld id="{AC2D65F5-B355-48DF-AE60-F01EECD5EE03}" type="slidenum">
              <a:rPr lang="en-US" sz="1200" smtClean="0">
                <a:latin typeface="Arial" charset="0"/>
              </a:rPr>
              <a:pPr eaLnBrk="1" hangingPunct="1"/>
              <a:t>60</a:t>
            </a:fld>
            <a:endParaRPr lang="en-US" sz="1200" dirty="0" smtClean="0">
              <a:latin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165614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dirty="0" smtClean="0">
              <a:latin typeface="Arial" pitchFamily="34" charset="0"/>
              <a:ea typeface="ＭＳ Ｐゴシック"/>
              <a:cs typeface="ＭＳ Ｐゴシック"/>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83306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65</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66</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58537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614950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69</a:t>
            </a:fld>
            <a:endParaRPr lang="en-US" dirty="0"/>
          </a:p>
        </p:txBody>
      </p:sp>
    </p:spTree>
    <p:extLst>
      <p:ext uri="{BB962C8B-B14F-4D97-AF65-F5344CB8AC3E}">
        <p14:creationId xmlns:p14="http://schemas.microsoft.com/office/powerpoint/2010/main" val="1825576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marL="0" indent="0">
              <a:buFontTx/>
              <a:buNone/>
            </a:pPr>
            <a:endParaRPr lang="en-US" dirty="0" smtClean="0">
              <a:ea typeface="ＭＳ Ｐゴシック" pitchFamily="-1" charset="-128"/>
            </a:endParaRPr>
          </a:p>
        </p:txBody>
      </p:sp>
      <p:sp>
        <p:nvSpPr>
          <p:cNvPr id="70660" name="Slide Number Placeholder 3"/>
          <p:cNvSpPr>
            <a:spLocks noGrp="1"/>
          </p:cNvSpPr>
          <p:nvPr>
            <p:ph type="sldNum" sz="quarter" idx="5"/>
          </p:nvPr>
        </p:nvSpPr>
        <p:spPr>
          <a:noFill/>
        </p:spPr>
        <p:txBody>
          <a:bodyPr/>
          <a:lstStyle/>
          <a:p>
            <a:fld id="{72C90714-C901-4B36-9B38-24DD843A15C9}" type="slidenum">
              <a:rPr lang="en-US" smtClean="0"/>
              <a:pPr/>
              <a:t>7</a:t>
            </a:fld>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70</a:t>
            </a:fld>
            <a:endParaRPr lang="en-US" dirty="0"/>
          </a:p>
        </p:txBody>
      </p:sp>
    </p:spTree>
    <p:extLst>
      <p:ext uri="{BB962C8B-B14F-4D97-AF65-F5344CB8AC3E}">
        <p14:creationId xmlns:p14="http://schemas.microsoft.com/office/powerpoint/2010/main" val="18255764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451401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305005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dirty="0" smtClean="0">
              <a:latin typeface="Arial" pitchFamily="34" charset="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85863" y="649288"/>
            <a:ext cx="4616450" cy="3462337"/>
          </a:xfrm>
          <a:ln/>
        </p:spPr>
      </p:sp>
      <p:sp>
        <p:nvSpPr>
          <p:cNvPr id="32772" name="Rectangle 3"/>
          <p:cNvSpPr>
            <a:spLocks noGrp="1" noChangeArrowheads="1"/>
          </p:cNvSpPr>
          <p:nvPr>
            <p:ph type="body" idx="1"/>
          </p:nvPr>
        </p:nvSpPr>
        <p:spPr>
          <a:xfrm>
            <a:off x="927100" y="4387850"/>
            <a:ext cx="5095875" cy="4156075"/>
          </a:xfrm>
          <a:ln/>
        </p:spPr>
        <p:txBody>
          <a:bodyPr/>
          <a:lstStyle/>
          <a:p>
            <a:pPr marL="171427" indent="-171427">
              <a:buFontTx/>
              <a:buChar char="•"/>
              <a:defRPr/>
            </a:pPr>
            <a:endParaRPr lang="en-US" sz="1100" dirty="0">
              <a:ea typeface="ＭＳ Ｐゴシック" pitchFamily="-8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25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51494" indent="-289036">
              <a:defRPr>
                <a:solidFill>
                  <a:schemeClr val="tx1"/>
                </a:solidFill>
                <a:latin typeface="Franklin Gothic Book" pitchFamily="34" charset="0"/>
              </a:defRPr>
            </a:lvl2pPr>
            <a:lvl3pPr marL="1156145" indent="-231229">
              <a:defRPr>
                <a:solidFill>
                  <a:schemeClr val="tx1"/>
                </a:solidFill>
                <a:latin typeface="Franklin Gothic Book" pitchFamily="34" charset="0"/>
              </a:defRPr>
            </a:lvl3pPr>
            <a:lvl4pPr marL="1618602" indent="-231229">
              <a:defRPr>
                <a:solidFill>
                  <a:schemeClr val="tx1"/>
                </a:solidFill>
                <a:latin typeface="Franklin Gothic Book" pitchFamily="34" charset="0"/>
              </a:defRPr>
            </a:lvl4pPr>
            <a:lvl5pPr marL="2081060" indent="-231229">
              <a:defRPr>
                <a:solidFill>
                  <a:schemeClr val="tx1"/>
                </a:solidFill>
                <a:latin typeface="Franklin Gothic Book" pitchFamily="34" charset="0"/>
              </a:defRPr>
            </a:lvl5pPr>
            <a:lvl6pPr marL="2543518" indent="-231229" fontAlgn="base">
              <a:spcBef>
                <a:spcPct val="0"/>
              </a:spcBef>
              <a:spcAft>
                <a:spcPct val="0"/>
              </a:spcAft>
              <a:defRPr>
                <a:solidFill>
                  <a:schemeClr val="tx1"/>
                </a:solidFill>
                <a:latin typeface="Franklin Gothic Book" pitchFamily="34" charset="0"/>
              </a:defRPr>
            </a:lvl6pPr>
            <a:lvl7pPr marL="3005976" indent="-231229" fontAlgn="base">
              <a:spcBef>
                <a:spcPct val="0"/>
              </a:spcBef>
              <a:spcAft>
                <a:spcPct val="0"/>
              </a:spcAft>
              <a:defRPr>
                <a:solidFill>
                  <a:schemeClr val="tx1"/>
                </a:solidFill>
                <a:latin typeface="Franklin Gothic Book" pitchFamily="34" charset="0"/>
              </a:defRPr>
            </a:lvl7pPr>
            <a:lvl8pPr marL="3468434" indent="-231229" fontAlgn="base">
              <a:spcBef>
                <a:spcPct val="0"/>
              </a:spcBef>
              <a:spcAft>
                <a:spcPct val="0"/>
              </a:spcAft>
              <a:defRPr>
                <a:solidFill>
                  <a:schemeClr val="tx1"/>
                </a:solidFill>
                <a:latin typeface="Franklin Gothic Book" pitchFamily="34" charset="0"/>
              </a:defRPr>
            </a:lvl8pPr>
            <a:lvl9pPr marL="3930891" indent="-231229"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defRPr/>
            </a:pPr>
            <a:fld id="{9E7E14C7-9C1F-4074-9585-00982A0740EE}" type="slidenum">
              <a:rPr lang="en-US" smtClean="0">
                <a:latin typeface="Calibri" pitchFamily="34" charset="0"/>
              </a:rPr>
              <a:pPr fontAlgn="base">
                <a:spcBef>
                  <a:spcPct val="0"/>
                </a:spcBef>
                <a:spcAft>
                  <a:spcPct val="0"/>
                </a:spcAft>
                <a:defRPr/>
              </a:pPr>
              <a:t>9</a:t>
            </a:fld>
            <a:endParaRPr lang="en-US" dirty="0"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pic>
        <p:nvPicPr>
          <p:cNvPr id="5" name="Picture 10" descr="Header-PPT-nologo.png"/>
          <p:cNvPicPr>
            <a:picLocks noChangeAspect="1"/>
          </p:cNvPicPr>
          <p:nvPr/>
        </p:nvPicPr>
        <p:blipFill>
          <a:blip r:embed="rId2" cstate="screen"/>
          <a:srcRect l="412" r="677"/>
          <a:stretch>
            <a:fillRect/>
          </a:stretch>
        </p:blipFill>
        <p:spPr bwMode="auto">
          <a:xfrm>
            <a:off x="0" y="0"/>
            <a:ext cx="9150350" cy="1558925"/>
          </a:xfrm>
          <a:prstGeom prst="rect">
            <a:avLst/>
          </a:prstGeom>
          <a:noFill/>
          <a:ln w="9525">
            <a:noFill/>
            <a:miter lim="800000"/>
            <a:headEnd/>
            <a:tailEnd/>
          </a:ln>
        </p:spPr>
      </p:pic>
      <p:pic>
        <p:nvPicPr>
          <p:cNvPr id="7" name="Picture 7" descr="PPT_Footer.png"/>
          <p:cNvPicPr>
            <a:picLocks noChangeAspect="1"/>
          </p:cNvPicPr>
          <p:nvPr userDrawn="1"/>
        </p:nvPicPr>
        <p:blipFill>
          <a:blip r:embed="rId3" cstate="screen"/>
          <a:srcRect/>
          <a:stretch>
            <a:fillRect/>
          </a:stretch>
        </p:blipFill>
        <p:spPr bwMode="auto">
          <a:xfrm>
            <a:off x="350838" y="6134100"/>
            <a:ext cx="2847975" cy="693738"/>
          </a:xfrm>
          <a:prstGeom prst="rect">
            <a:avLst/>
          </a:prstGeom>
          <a:noFill/>
          <a:ln w="9525">
            <a:noFill/>
            <a:miter lim="800000"/>
            <a:headEnd/>
            <a:tailEnd/>
          </a:ln>
        </p:spPr>
      </p:pic>
      <p:cxnSp>
        <p:nvCxnSpPr>
          <p:cNvPr id="8" name="Straight Connector 7"/>
          <p:cNvCxnSpPr/>
          <p:nvPr/>
        </p:nvCxnSpPr>
        <p:spPr>
          <a:xfrm>
            <a:off x="360363" y="6040438"/>
            <a:ext cx="8453437"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5-Point Star 8"/>
          <p:cNvSpPr/>
          <p:nvPr/>
        </p:nvSpPr>
        <p:spPr>
          <a:xfrm>
            <a:off x="244475" y="387350"/>
            <a:ext cx="384175" cy="328613"/>
          </a:xfrm>
          <a:prstGeom prst="star5">
            <a:avLst/>
          </a:prstGeom>
          <a:solidFill>
            <a:srgbClr val="F0BD3C"/>
          </a:solidFill>
          <a:ln w="19050">
            <a:solidFill>
              <a:srgbClr val="F4C9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TextBox 18"/>
          <p:cNvSpPr txBox="1">
            <a:spLocks noChangeArrowheads="1"/>
          </p:cNvSpPr>
          <p:nvPr/>
        </p:nvSpPr>
        <p:spPr bwMode="auto">
          <a:xfrm>
            <a:off x="5791200" y="6248400"/>
            <a:ext cx="2514600" cy="455613"/>
          </a:xfrm>
          <a:prstGeom prst="rect">
            <a:avLst/>
          </a:prstGeom>
          <a:noFill/>
          <a:ln>
            <a:noFill/>
          </a:ln>
          <a:extLst/>
        </p:spPr>
        <p:txBody>
          <a:bodyPr>
            <a:spAutoFit/>
          </a:bodyPr>
          <a:lstStyle/>
          <a:p>
            <a:pPr algn="r">
              <a:buFontTx/>
              <a:buNone/>
            </a:pPr>
            <a:r>
              <a:rPr lang="en-US" sz="1400" i="1" dirty="0">
                <a:solidFill>
                  <a:srgbClr val="595959"/>
                </a:solidFill>
              </a:rPr>
              <a:t>Industry Briefing, April 2011</a:t>
            </a:r>
          </a:p>
          <a:p>
            <a:pPr algn="r">
              <a:buFontTx/>
              <a:buNone/>
            </a:pPr>
            <a:r>
              <a:rPr lang="en-US" sz="800" dirty="0">
                <a:solidFill>
                  <a:srgbClr val="191966"/>
                </a:solidFill>
                <a:latin typeface="Arial" charset="0"/>
                <a:cs typeface="Arial" charset="0"/>
              </a:rPr>
              <a:t>FMC-CSA-10-002</a:t>
            </a:r>
            <a:endParaRPr lang="en-US" sz="1400" i="1" dirty="0">
              <a:solidFill>
                <a:srgbClr val="595959"/>
              </a:solidFill>
            </a:endParaRPr>
          </a:p>
        </p:txBody>
      </p:sp>
      <p:pic>
        <p:nvPicPr>
          <p:cNvPr id="11" name="Picture 18" descr="briefing-banner_slide.jpg"/>
          <p:cNvPicPr>
            <a:picLocks noChangeAspect="1"/>
          </p:cNvPicPr>
          <p:nvPr userDrawn="1"/>
        </p:nvPicPr>
        <p:blipFill>
          <a:blip r:embed="rId4" cstate="screen"/>
          <a:srcRect/>
          <a:stretch>
            <a:fillRect/>
          </a:stretch>
        </p:blipFill>
        <p:spPr bwMode="auto">
          <a:xfrm>
            <a:off x="0" y="0"/>
            <a:ext cx="9144000" cy="1125538"/>
          </a:xfrm>
          <a:prstGeom prst="rect">
            <a:avLst/>
          </a:prstGeom>
          <a:noFill/>
          <a:ln w="9525">
            <a:noFill/>
            <a:miter lim="800000"/>
            <a:headEnd/>
            <a:tailEnd/>
          </a:ln>
        </p:spPr>
      </p:pic>
      <p:sp>
        <p:nvSpPr>
          <p:cNvPr id="12" name="TextBox 14"/>
          <p:cNvSpPr txBox="1">
            <a:spLocks noChangeArrowheads="1"/>
          </p:cNvSpPr>
          <p:nvPr userDrawn="1"/>
        </p:nvSpPr>
        <p:spPr bwMode="auto">
          <a:xfrm>
            <a:off x="5791200" y="6248400"/>
            <a:ext cx="2514600" cy="455613"/>
          </a:xfrm>
          <a:prstGeom prst="rect">
            <a:avLst/>
          </a:prstGeom>
          <a:noFill/>
          <a:ln>
            <a:noFill/>
          </a:ln>
          <a:extLst/>
        </p:spPr>
        <p:txBody>
          <a:bodyPr>
            <a:spAutoFit/>
          </a:bodyPr>
          <a:lstStyle/>
          <a:p>
            <a:pPr algn="r">
              <a:buFontTx/>
              <a:buNone/>
            </a:pPr>
            <a:endParaRPr lang="en-US" sz="1400" i="1" dirty="0">
              <a:solidFill>
                <a:srgbClr val="595959"/>
              </a:solidFill>
            </a:endParaRPr>
          </a:p>
          <a:p>
            <a:pPr algn="r">
              <a:buFontTx/>
              <a:buNone/>
            </a:pPr>
            <a:r>
              <a:rPr lang="en-US" sz="800" dirty="0">
                <a:solidFill>
                  <a:srgbClr val="191966"/>
                </a:solidFill>
                <a:latin typeface="Arial" charset="0"/>
                <a:cs typeface="Arial" charset="0"/>
              </a:rPr>
              <a:t>FMC-CSA-10-002</a:t>
            </a:r>
            <a:endParaRPr lang="en-US" sz="1400" i="1" dirty="0">
              <a:solidFill>
                <a:srgbClr val="595959"/>
              </a:solidFill>
            </a:endParaRPr>
          </a:p>
        </p:txBody>
      </p:sp>
      <p:sp>
        <p:nvSpPr>
          <p:cNvPr id="13" name="Rectangle 1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4" name="Picture 16" descr="Header-Title-PPT.png"/>
          <p:cNvPicPr>
            <a:picLocks noChangeAspect="1"/>
          </p:cNvPicPr>
          <p:nvPr/>
        </p:nvPicPr>
        <p:blipFill>
          <a:blip r:embed="rId5" cstate="screen"/>
          <a:srcRect l="412" t="394" r="275"/>
          <a:stretch>
            <a:fillRect/>
          </a:stretch>
        </p:blipFill>
        <p:spPr bwMode="auto">
          <a:xfrm>
            <a:off x="317500" y="298450"/>
            <a:ext cx="8485188" cy="2965450"/>
          </a:xfrm>
          <a:prstGeom prst="rect">
            <a:avLst/>
          </a:prstGeom>
          <a:noFill/>
          <a:ln w="9525">
            <a:noFill/>
            <a:miter lim="800000"/>
            <a:headEnd/>
            <a:tailEnd/>
          </a:ln>
        </p:spPr>
      </p:pic>
      <p:sp>
        <p:nvSpPr>
          <p:cNvPr id="15" name="Rectangle 14"/>
          <p:cNvSpPr/>
          <p:nvPr/>
        </p:nvSpPr>
        <p:spPr>
          <a:xfrm>
            <a:off x="317500" y="304800"/>
            <a:ext cx="8470900" cy="62484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Rectangle 15"/>
          <p:cNvSpPr/>
          <p:nvPr/>
        </p:nvSpPr>
        <p:spPr>
          <a:xfrm>
            <a:off x="317500" y="6311900"/>
            <a:ext cx="8470900" cy="2413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7" name="Picture 20" descr="PPT_Footer.png"/>
          <p:cNvPicPr>
            <a:picLocks noChangeAspect="1"/>
          </p:cNvPicPr>
          <p:nvPr/>
        </p:nvPicPr>
        <p:blipFill>
          <a:blip r:embed="rId3" cstate="screen"/>
          <a:srcRect b="14651"/>
          <a:stretch>
            <a:fillRect/>
          </a:stretch>
        </p:blipFill>
        <p:spPr bwMode="auto">
          <a:xfrm>
            <a:off x="506413" y="5715000"/>
            <a:ext cx="2846387" cy="592138"/>
          </a:xfrm>
          <a:prstGeom prst="rect">
            <a:avLst/>
          </a:prstGeom>
          <a:noFill/>
          <a:ln w="9525">
            <a:noFill/>
            <a:miter lim="800000"/>
            <a:headEnd/>
            <a:tailEnd/>
          </a:ln>
        </p:spPr>
      </p:pic>
      <p:sp>
        <p:nvSpPr>
          <p:cNvPr id="6" name="Subtitle 2"/>
          <p:cNvSpPr>
            <a:spLocks noGrp="1"/>
          </p:cNvSpPr>
          <p:nvPr>
            <p:ph type="subTitle" idx="1"/>
          </p:nvPr>
        </p:nvSpPr>
        <p:spPr>
          <a:xfrm>
            <a:off x="685800" y="4419600"/>
            <a:ext cx="7696200" cy="838200"/>
          </a:xfrm>
          <a:ln>
            <a:noFill/>
          </a:ln>
        </p:spPr>
        <p:txBody>
          <a:bodyPr>
            <a:noAutofit/>
          </a:bodyPr>
          <a:lstStyle>
            <a:lvl1pPr marL="0" indent="0" algn="ctr">
              <a:lnSpc>
                <a:spcPts val="4300"/>
              </a:lnSpc>
              <a:buNone/>
              <a:defRPr sz="2600" baseline="0">
                <a:solidFill>
                  <a:schemeClr val="tx1">
                    <a:lumMod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8" name="Text Placeholder 17"/>
          <p:cNvSpPr>
            <a:spLocks noGrp="1"/>
          </p:cNvSpPr>
          <p:nvPr>
            <p:ph type="body" sz="quarter" idx="15"/>
          </p:nvPr>
        </p:nvSpPr>
        <p:spPr>
          <a:xfrm>
            <a:off x="685800" y="3352800"/>
            <a:ext cx="7696200" cy="1524000"/>
          </a:xfrm>
        </p:spPr>
        <p:txBody>
          <a:bodyPr>
            <a:noAutofit/>
          </a:bodyPr>
          <a:lstStyle>
            <a:lvl1pPr marL="0" indent="0" algn="ctr">
              <a:lnSpc>
                <a:spcPts val="4000"/>
              </a:lnSpc>
              <a:spcBef>
                <a:spcPts val="0"/>
              </a:spcBef>
              <a:buFontTx/>
              <a:buNone/>
              <a:defRPr sz="4000">
                <a:solidFill>
                  <a:schemeClr val="tx1">
                    <a:lumMod val="75000"/>
                  </a:schemeClr>
                </a:solidFill>
                <a:latin typeface="+mj-lt"/>
              </a:defRPr>
            </a:lvl1pPr>
            <a:lvl2pPr marL="0" indent="0" algn="ctr">
              <a:lnSpc>
                <a:spcPts val="4000"/>
              </a:lnSpc>
              <a:spcBef>
                <a:spcPts val="0"/>
              </a:spcBef>
              <a:buFontTx/>
              <a:buNone/>
              <a:defRPr sz="4000">
                <a:solidFill>
                  <a:schemeClr val="tx1">
                    <a:lumMod val="75000"/>
                  </a:schemeClr>
                </a:solidFill>
                <a:latin typeface="+mj-lt"/>
              </a:defRPr>
            </a:lvl2pPr>
            <a:lvl3pPr marL="0" indent="0" algn="ctr">
              <a:spcBef>
                <a:spcPts val="300"/>
              </a:spcBef>
              <a:buFontTx/>
              <a:buNone/>
              <a:defRPr sz="4000">
                <a:latin typeface="+mj-lt"/>
              </a:defRPr>
            </a:lvl3pPr>
            <a:lvl4pPr marL="0" indent="0" algn="ctr">
              <a:spcBef>
                <a:spcPts val="300"/>
              </a:spcBef>
              <a:buFontTx/>
              <a:buNone/>
              <a:defRPr sz="4000">
                <a:latin typeface="+mj-lt"/>
              </a:defRPr>
            </a:lvl4pPr>
            <a:lvl5pPr marL="0" indent="0" algn="ctr">
              <a:spcBef>
                <a:spcPts val="300"/>
              </a:spcBef>
              <a:buFontTx/>
              <a:buNone/>
              <a:defRPr sz="4000">
                <a:latin typeface="+mj-lt"/>
              </a:defRPr>
            </a:lvl5pPr>
          </a:lstStyle>
          <a:p>
            <a:pPr lvl="0"/>
            <a:r>
              <a:rPr lang="en-US" dirty="0" smtClean="0"/>
              <a:t>Click to edit Master text styles</a:t>
            </a:r>
          </a:p>
          <a:p>
            <a:pPr lvl="1"/>
            <a:r>
              <a:rPr lang="en-US" dirty="0" smtClean="0"/>
              <a:t>Second level</a:t>
            </a:r>
          </a:p>
        </p:txBody>
      </p:sp>
      <p:sp>
        <p:nvSpPr>
          <p:cNvPr id="20" name="Text Placeholder 19"/>
          <p:cNvSpPr>
            <a:spLocks noGrp="1"/>
          </p:cNvSpPr>
          <p:nvPr>
            <p:ph type="body" sz="quarter" idx="16"/>
          </p:nvPr>
        </p:nvSpPr>
        <p:spPr>
          <a:xfrm>
            <a:off x="685800" y="5118100"/>
            <a:ext cx="7696200" cy="457200"/>
          </a:xfrm>
        </p:spPr>
        <p:txBody>
          <a:bodyPr>
            <a:noAutofit/>
          </a:bodyPr>
          <a:lstStyle>
            <a:lvl1pPr marL="0" indent="0" algn="ctr">
              <a:spcBef>
                <a:spcPts val="0"/>
              </a:spcBef>
              <a:buFontTx/>
              <a:buNone/>
              <a:defRPr sz="2000" baseline="0">
                <a:solidFill>
                  <a:schemeClr val="tx1">
                    <a:lumMod val="75000"/>
                  </a:schemeClr>
                </a:solidFill>
              </a:defRPr>
            </a:lvl1pPr>
            <a:lvl2pPr marL="0" indent="0" algn="ctr">
              <a:spcBef>
                <a:spcPts val="0"/>
              </a:spcBef>
              <a:buFontTx/>
              <a:buNone/>
              <a:defRPr sz="2000"/>
            </a:lvl2pPr>
            <a:lvl3pPr marL="0" indent="0" algn="ctr">
              <a:spcBef>
                <a:spcPts val="0"/>
              </a:spcBef>
              <a:buFontTx/>
              <a:buNone/>
              <a:defRPr sz="2000"/>
            </a:lvl3pPr>
            <a:lvl4pPr marL="0" indent="0" algn="ctr">
              <a:spcBef>
                <a:spcPts val="0"/>
              </a:spcBef>
              <a:buFontTx/>
              <a:buNone/>
              <a:defRPr sz="2000"/>
            </a:lvl4pPr>
            <a:lvl5pPr marL="0" indent="0" algn="ctr">
              <a:spcBef>
                <a:spcPts val="0"/>
              </a:spcBef>
              <a:buFontTx/>
              <a:buNone/>
              <a:defRPr sz="2000"/>
            </a:lvl5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pic>
        <p:nvPicPr>
          <p:cNvPr id="3" name="Picture 10" descr="Header-PPT-nologo.png"/>
          <p:cNvPicPr>
            <a:picLocks noChangeAspect="1"/>
          </p:cNvPicPr>
          <p:nvPr/>
        </p:nvPicPr>
        <p:blipFill>
          <a:blip r:embed="rId2" cstate="screen"/>
          <a:srcRect l="412" r="677"/>
          <a:stretch>
            <a:fillRect/>
          </a:stretch>
        </p:blipFill>
        <p:spPr bwMode="auto">
          <a:xfrm>
            <a:off x="0" y="0"/>
            <a:ext cx="9150350" cy="1558925"/>
          </a:xfrm>
          <a:prstGeom prst="rect">
            <a:avLst/>
          </a:prstGeom>
          <a:noFill/>
          <a:ln w="9525">
            <a:noFill/>
            <a:miter lim="800000"/>
            <a:headEnd/>
            <a:tailEnd/>
          </a:ln>
        </p:spPr>
      </p:pic>
      <p:pic>
        <p:nvPicPr>
          <p:cNvPr id="4" name="Picture 7" descr="PPT_Footer.png"/>
          <p:cNvPicPr>
            <a:picLocks noChangeAspect="1"/>
          </p:cNvPicPr>
          <p:nvPr userDrawn="1"/>
        </p:nvPicPr>
        <p:blipFill>
          <a:blip r:embed="rId3" cstate="screen"/>
          <a:srcRect/>
          <a:stretch>
            <a:fillRect/>
          </a:stretch>
        </p:blipFill>
        <p:spPr bwMode="auto">
          <a:xfrm>
            <a:off x="350838" y="6134100"/>
            <a:ext cx="2847975" cy="693738"/>
          </a:xfrm>
          <a:prstGeom prst="rect">
            <a:avLst/>
          </a:prstGeom>
          <a:noFill/>
          <a:ln w="9525">
            <a:noFill/>
            <a:miter lim="800000"/>
            <a:headEnd/>
            <a:tailEnd/>
          </a:ln>
        </p:spPr>
      </p:pic>
      <p:cxnSp>
        <p:nvCxnSpPr>
          <p:cNvPr id="5" name="Straight Connector 4"/>
          <p:cNvCxnSpPr/>
          <p:nvPr/>
        </p:nvCxnSpPr>
        <p:spPr>
          <a:xfrm>
            <a:off x="360363" y="6040438"/>
            <a:ext cx="8453437"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5-Point Star 5"/>
          <p:cNvSpPr/>
          <p:nvPr/>
        </p:nvSpPr>
        <p:spPr>
          <a:xfrm>
            <a:off x="244475" y="387350"/>
            <a:ext cx="384175" cy="328613"/>
          </a:xfrm>
          <a:prstGeom prst="star5">
            <a:avLst/>
          </a:prstGeom>
          <a:solidFill>
            <a:srgbClr val="F0BD3C"/>
          </a:solidFill>
          <a:ln w="19050">
            <a:solidFill>
              <a:srgbClr val="F4C9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 name="Picture 10" descr="briefing-banner_slide.jpg"/>
          <p:cNvPicPr>
            <a:picLocks noChangeAspect="1"/>
          </p:cNvPicPr>
          <p:nvPr userDrawn="1"/>
        </p:nvPicPr>
        <p:blipFill>
          <a:blip r:embed="rId4" cstate="screen"/>
          <a:srcRect/>
          <a:stretch>
            <a:fillRect/>
          </a:stretch>
        </p:blipFill>
        <p:spPr bwMode="auto">
          <a:xfrm>
            <a:off x="0" y="0"/>
            <a:ext cx="9144000" cy="1125538"/>
          </a:xfrm>
          <a:prstGeom prst="rect">
            <a:avLst/>
          </a:prstGeom>
          <a:noFill/>
          <a:ln w="9525">
            <a:noFill/>
            <a:miter lim="800000"/>
            <a:headEnd/>
            <a:tailEnd/>
          </a:ln>
        </p:spPr>
      </p:pic>
      <p:pic>
        <p:nvPicPr>
          <p:cNvPr id="10" name="Picture 13" descr="CSAtitlebox-PPT.png"/>
          <p:cNvPicPr>
            <a:picLocks noChangeAspect="1"/>
          </p:cNvPicPr>
          <p:nvPr/>
        </p:nvPicPr>
        <p:blipFill>
          <a:blip r:embed="rId5" cstate="screen">
            <a:lum bright="-12000" contrast="8000"/>
          </a:blip>
          <a:srcRect/>
          <a:stretch>
            <a:fillRect/>
          </a:stretch>
        </p:blipFill>
        <p:spPr bwMode="auto">
          <a:xfrm>
            <a:off x="457200" y="2238375"/>
            <a:ext cx="8229600" cy="2955925"/>
          </a:xfrm>
          <a:prstGeom prst="rect">
            <a:avLst/>
          </a:prstGeom>
          <a:noFill/>
          <a:ln w="9525">
            <a:noFill/>
            <a:miter lim="800000"/>
            <a:headEnd/>
            <a:tailEnd/>
          </a:ln>
        </p:spPr>
      </p:pic>
      <p:pic>
        <p:nvPicPr>
          <p:cNvPr id="11" name="Picture 16" descr="Header-PPT-faded.png"/>
          <p:cNvPicPr>
            <a:picLocks noChangeAspect="1"/>
          </p:cNvPicPr>
          <p:nvPr/>
        </p:nvPicPr>
        <p:blipFill>
          <a:blip r:embed="rId6" cstate="screen"/>
          <a:srcRect/>
          <a:stretch>
            <a:fillRect/>
          </a:stretch>
        </p:blipFill>
        <p:spPr bwMode="auto">
          <a:xfrm>
            <a:off x="0" y="0"/>
            <a:ext cx="9150350" cy="1546225"/>
          </a:xfrm>
          <a:prstGeom prst="rect">
            <a:avLst/>
          </a:prstGeom>
          <a:noFill/>
          <a:ln w="9525">
            <a:noFill/>
            <a:miter lim="800000"/>
            <a:headEnd/>
            <a:tailEnd/>
          </a:ln>
        </p:spPr>
      </p:pic>
      <p:pic>
        <p:nvPicPr>
          <p:cNvPr id="13" name="Picture 17" descr="PPT_Footer.png"/>
          <p:cNvPicPr>
            <a:picLocks noChangeAspect="1"/>
          </p:cNvPicPr>
          <p:nvPr/>
        </p:nvPicPr>
        <p:blipFill>
          <a:blip r:embed="rId3" cstate="screen"/>
          <a:srcRect/>
          <a:stretch>
            <a:fillRect/>
          </a:stretch>
        </p:blipFill>
        <p:spPr bwMode="auto">
          <a:xfrm>
            <a:off x="350838" y="6134100"/>
            <a:ext cx="2847975" cy="693738"/>
          </a:xfrm>
          <a:prstGeom prst="rect">
            <a:avLst/>
          </a:prstGeom>
          <a:noFill/>
          <a:ln w="9525">
            <a:noFill/>
            <a:miter lim="800000"/>
            <a:headEnd/>
            <a:tailEnd/>
          </a:ln>
        </p:spPr>
      </p:pic>
      <p:cxnSp>
        <p:nvCxnSpPr>
          <p:cNvPr id="14" name="Straight Connector 13"/>
          <p:cNvCxnSpPr/>
          <p:nvPr/>
        </p:nvCxnSpPr>
        <p:spPr>
          <a:xfrm>
            <a:off x="360363" y="6040438"/>
            <a:ext cx="8453437"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3"/>
          </p:nvPr>
        </p:nvSpPr>
        <p:spPr>
          <a:xfrm>
            <a:off x="0" y="2946400"/>
            <a:ext cx="9144000" cy="2540000"/>
          </a:xfrm>
        </p:spPr>
        <p:txBody>
          <a:bodyPr>
            <a:noAutofit/>
          </a:bodyPr>
          <a:lstStyle>
            <a:lvl1pPr marL="0" indent="0" algn="ctr">
              <a:spcBef>
                <a:spcPts val="300"/>
              </a:spcBef>
              <a:buFontTx/>
              <a:buNone/>
              <a:defRPr sz="4800" baseline="0">
                <a:solidFill>
                  <a:schemeClr val="tx1">
                    <a:lumMod val="75000"/>
                  </a:schemeClr>
                </a:solidFill>
                <a:latin typeface="+mj-lt"/>
              </a:defRPr>
            </a:lvl1pPr>
            <a:lvl2pPr marL="0" indent="0" algn="ctr">
              <a:spcBef>
                <a:spcPts val="300"/>
              </a:spcBef>
              <a:buFontTx/>
              <a:buNone/>
              <a:defRPr sz="4000" baseline="0">
                <a:solidFill>
                  <a:schemeClr val="tx1">
                    <a:lumMod val="75000"/>
                  </a:schemeClr>
                </a:solidFill>
                <a:latin typeface="+mj-lt"/>
              </a:defRPr>
            </a:lvl2pPr>
            <a:lvl3pPr marL="0" indent="0" algn="ctr">
              <a:spcBef>
                <a:spcPts val="300"/>
              </a:spcBef>
              <a:buFontTx/>
              <a:buNone/>
              <a:defRPr sz="4000" baseline="0">
                <a:latin typeface="+mj-lt"/>
              </a:defRPr>
            </a:lvl3pPr>
            <a:lvl4pPr marL="0" indent="0" algn="ctr">
              <a:spcBef>
                <a:spcPts val="300"/>
              </a:spcBef>
              <a:buFontTx/>
              <a:buNone/>
              <a:defRPr sz="4000" baseline="0">
                <a:latin typeface="+mj-lt"/>
              </a:defRPr>
            </a:lvl4pPr>
            <a:lvl5pPr marL="0" indent="0" algn="ctr">
              <a:spcBef>
                <a:spcPts val="300"/>
              </a:spcBef>
              <a:buFontTx/>
              <a:buNone/>
              <a:defRPr sz="4000" baseline="0">
                <a:latin typeface="+mj-lt"/>
              </a:defRPr>
            </a:lvl5pPr>
          </a:lstStyle>
          <a:p>
            <a:pPr lvl="0"/>
            <a:r>
              <a:rPr lang="en-US" dirty="0" smtClean="0"/>
              <a:t>Click to edit Master text styles</a:t>
            </a:r>
          </a:p>
          <a:p>
            <a:pPr lvl="1"/>
            <a:r>
              <a:rPr lang="en-US" dirty="0" smtClean="0"/>
              <a:t>Second level</a:t>
            </a:r>
          </a:p>
        </p:txBody>
      </p:sp>
      <p:sp>
        <p:nvSpPr>
          <p:cNvPr id="16" name="Slide Number Placeholder 4"/>
          <p:cNvSpPr txBox="1">
            <a:spLocks/>
          </p:cNvSpPr>
          <p:nvPr userDrawn="1"/>
        </p:nvSpPr>
        <p:spPr bwMode="auto">
          <a:xfrm>
            <a:off x="4419600" y="6324601"/>
            <a:ext cx="4495800" cy="380999"/>
          </a:xfrm>
          <a:prstGeom prst="rect">
            <a:avLst/>
          </a:prstGeom>
          <a:noFill/>
          <a:ln>
            <a:miter lim="800000"/>
            <a:headEnd/>
            <a:tailEnd/>
          </a:ln>
        </p:spPr>
        <p:txBody>
          <a:bodyPr vert="horz" lIns="91440" tIns="45720" rIns="91440" bIns="45720" rtlCol="0" anchor="ctr"/>
          <a:lstStyle/>
          <a:p>
            <a:pPr marL="0" marR="0" lvl="0" indent="0" algn="r" defTabSz="914400" rtl="0" eaLnBrk="1" fontAlgn="base" latinLnBrk="0" hangingPunct="1">
              <a:lnSpc>
                <a:spcPct val="100000"/>
              </a:lnSpc>
              <a:spcBef>
                <a:spcPct val="20000"/>
              </a:spcBef>
              <a:spcAft>
                <a:spcPct val="0"/>
              </a:spcAft>
              <a:buClrTx/>
              <a:buSzTx/>
              <a:buNone/>
              <a:tabLst/>
              <a:defRPr/>
            </a:pPr>
            <a:r>
              <a:rPr lang="en-US" sz="1100" kern="1200" baseline="0" dirty="0" smtClean="0">
                <a:solidFill>
                  <a:schemeClr val="tx1">
                    <a:lumMod val="75000"/>
                  </a:schemeClr>
                </a:solidFill>
                <a:latin typeface="+mn-lt"/>
                <a:ea typeface="ＭＳ Ｐゴシック" pitchFamily="-84" charset="-128"/>
                <a:cs typeface="+mn-cs"/>
              </a:rPr>
              <a:t>Inspection Violation </a:t>
            </a:r>
            <a:r>
              <a:rPr lang="en-US" sz="1100" baseline="0" dirty="0" smtClean="0">
                <a:solidFill>
                  <a:schemeClr val="tx1">
                    <a:lumMod val="75000"/>
                  </a:schemeClr>
                </a:solidFill>
                <a:latin typeface="+mn-lt"/>
              </a:rPr>
              <a:t>Lifecycle</a:t>
            </a:r>
            <a:r>
              <a:rPr lang="en-US" sz="1100" dirty="0" smtClean="0">
                <a:solidFill>
                  <a:schemeClr val="tx1">
                    <a:lumMod val="75000"/>
                  </a:schemeClr>
                </a:solidFill>
                <a:latin typeface="+mn-lt"/>
              </a:rPr>
              <a:t> | April 2013</a:t>
            </a:r>
          </a:p>
          <a:p>
            <a:pPr marL="0" marR="0" lvl="0" indent="0" algn="r" defTabSz="914400" rtl="0" eaLnBrk="1" fontAlgn="base" latinLnBrk="0" hangingPunct="1">
              <a:lnSpc>
                <a:spcPct val="100000"/>
              </a:lnSpc>
              <a:spcBef>
                <a:spcPct val="20000"/>
              </a:spcBef>
              <a:spcAft>
                <a:spcPct val="0"/>
              </a:spcAft>
              <a:buClrTx/>
              <a:buSzTx/>
              <a:buNone/>
              <a:tabLst/>
              <a:defRPr/>
            </a:pPr>
            <a:fld id="{116DD364-4E62-436A-AD13-236B6F2BE564}" type="slidenum">
              <a:rPr kumimoji="0" lang="en-US" sz="1100" b="0" i="0" u="none" strike="noStrike" kern="1200" cap="none" spc="0" normalizeH="0" baseline="0" noProof="0" smtClean="0">
                <a:ln>
                  <a:noFill/>
                </a:ln>
                <a:solidFill>
                  <a:schemeClr val="tx1">
                    <a:lumMod val="75000"/>
                  </a:schemeClr>
                </a:solidFill>
                <a:effectLst/>
                <a:uLnTx/>
                <a:uFillTx/>
                <a:latin typeface="+mn-lt"/>
                <a:ea typeface="ＭＳ Ｐゴシック" pitchFamily="-106" charset="-128"/>
                <a:cs typeface="+mn-cs"/>
              </a:rPr>
              <a:pPr marL="0" marR="0" lvl="0" indent="0" algn="r" defTabSz="914400" rtl="0" eaLnBrk="1" fontAlgn="base" latinLnBrk="0" hangingPunct="1">
                <a:lnSpc>
                  <a:spcPct val="100000"/>
                </a:lnSpc>
                <a:spcBef>
                  <a:spcPct val="20000"/>
                </a:spcBef>
                <a:spcAft>
                  <a:spcPct val="0"/>
                </a:spcAft>
                <a:buClrTx/>
                <a:buSzTx/>
                <a:buNone/>
                <a:tabLst/>
                <a:defRPr/>
              </a:pPr>
              <a:t>‹#›</a:t>
            </a:fld>
            <a:endParaRPr kumimoji="0" lang="en-US" sz="1100" b="0" i="0" u="none" strike="noStrike" kern="1200" cap="none" spc="0" normalizeH="0" baseline="0" noProof="0" dirty="0" smtClean="0">
              <a:ln>
                <a:noFill/>
              </a:ln>
              <a:solidFill>
                <a:schemeClr val="tx1">
                  <a:lumMod val="75000"/>
                </a:schemeClr>
              </a:solidFill>
              <a:effectLst/>
              <a:uLnTx/>
              <a:uFillTx/>
              <a:latin typeface="+mn-lt"/>
              <a:ea typeface="ＭＳ Ｐゴシック" pitchFamily="-106" charset="-128"/>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4" name="Picture 10" descr="Header-PPT-nologo.png"/>
          <p:cNvPicPr>
            <a:picLocks noChangeAspect="1"/>
          </p:cNvPicPr>
          <p:nvPr/>
        </p:nvPicPr>
        <p:blipFill>
          <a:blip r:embed="rId2" cstate="screen"/>
          <a:srcRect l="412" r="677"/>
          <a:stretch>
            <a:fillRect/>
          </a:stretch>
        </p:blipFill>
        <p:spPr bwMode="auto">
          <a:xfrm>
            <a:off x="0" y="0"/>
            <a:ext cx="9150350" cy="1558925"/>
          </a:xfrm>
          <a:prstGeom prst="rect">
            <a:avLst/>
          </a:prstGeom>
          <a:noFill/>
          <a:ln w="9525">
            <a:noFill/>
            <a:miter lim="800000"/>
            <a:headEnd/>
            <a:tailEnd/>
          </a:ln>
        </p:spPr>
      </p:pic>
      <p:pic>
        <p:nvPicPr>
          <p:cNvPr id="6" name="Picture 7" descr="PPT_Footer.png"/>
          <p:cNvPicPr>
            <a:picLocks noChangeAspect="1"/>
          </p:cNvPicPr>
          <p:nvPr userDrawn="1"/>
        </p:nvPicPr>
        <p:blipFill>
          <a:blip r:embed="rId3" cstate="screen"/>
          <a:srcRect/>
          <a:stretch>
            <a:fillRect/>
          </a:stretch>
        </p:blipFill>
        <p:spPr bwMode="auto">
          <a:xfrm>
            <a:off x="350838" y="6134100"/>
            <a:ext cx="2847975" cy="693738"/>
          </a:xfrm>
          <a:prstGeom prst="rect">
            <a:avLst/>
          </a:prstGeom>
          <a:noFill/>
          <a:ln w="9525">
            <a:noFill/>
            <a:miter lim="800000"/>
            <a:headEnd/>
            <a:tailEnd/>
          </a:ln>
        </p:spPr>
      </p:pic>
      <p:cxnSp>
        <p:nvCxnSpPr>
          <p:cNvPr id="7" name="Straight Connector 6"/>
          <p:cNvCxnSpPr/>
          <p:nvPr/>
        </p:nvCxnSpPr>
        <p:spPr>
          <a:xfrm>
            <a:off x="360363" y="6040438"/>
            <a:ext cx="8453437"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5-Point Star 7"/>
          <p:cNvSpPr/>
          <p:nvPr/>
        </p:nvSpPr>
        <p:spPr>
          <a:xfrm>
            <a:off x="244475" y="387350"/>
            <a:ext cx="384175" cy="328613"/>
          </a:xfrm>
          <a:prstGeom prst="star5">
            <a:avLst/>
          </a:prstGeom>
          <a:solidFill>
            <a:srgbClr val="F0BD3C"/>
          </a:solidFill>
          <a:ln w="19050">
            <a:solidFill>
              <a:srgbClr val="F4C9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0" name="Picture 10" descr="briefing-banner_slide.jpg"/>
          <p:cNvPicPr>
            <a:picLocks noChangeAspect="1"/>
          </p:cNvPicPr>
          <p:nvPr userDrawn="1"/>
        </p:nvPicPr>
        <p:blipFill>
          <a:blip r:embed="rId4" cstate="screen"/>
          <a:srcRect/>
          <a:stretch>
            <a:fillRect/>
          </a:stretch>
        </p:blipFill>
        <p:spPr bwMode="auto">
          <a:xfrm>
            <a:off x="0" y="0"/>
            <a:ext cx="9144000" cy="1125538"/>
          </a:xfrm>
          <a:prstGeom prst="rect">
            <a:avLst/>
          </a:prstGeom>
          <a:noFill/>
          <a:ln w="9525">
            <a:noFill/>
            <a:miter lim="800000"/>
            <a:headEnd/>
            <a:tailEnd/>
          </a:ln>
        </p:spPr>
      </p:pic>
      <p:sp>
        <p:nvSpPr>
          <p:cNvPr id="3" name="Content Placeholder 2"/>
          <p:cNvSpPr>
            <a:spLocks noGrp="1"/>
          </p:cNvSpPr>
          <p:nvPr>
            <p:ph idx="1"/>
          </p:nvPr>
        </p:nvSpPr>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4"/>
          <p:cNvSpPr>
            <a:spLocks noGrp="1"/>
          </p:cNvSpPr>
          <p:nvPr>
            <p:ph type="title"/>
          </p:nvPr>
        </p:nvSpPr>
        <p:spPr>
          <a:xfrm>
            <a:off x="729592" y="-43796"/>
            <a:ext cx="8229600" cy="1143000"/>
          </a:xfrm>
          <a:prstGeom prst="rect">
            <a:avLst/>
          </a:prstGeom>
        </p:spPr>
        <p:txBody>
          <a:bodyPr rtlCol="0">
            <a:normAutofit/>
          </a:bodyPr>
          <a:lstStyle>
            <a:lvl1pPr>
              <a:defRPr sz="3400" b="0"/>
            </a:lvl1pPr>
          </a:lstStyle>
          <a:p>
            <a:r>
              <a:rPr lang="en-US" dirty="0" smtClean="0"/>
              <a:t>Click to edit Master title style</a:t>
            </a:r>
            <a:endParaRPr lang="en-US" dirty="0"/>
          </a:p>
        </p:txBody>
      </p:sp>
      <p:sp>
        <p:nvSpPr>
          <p:cNvPr id="11" name="Slide Number Placeholder 4"/>
          <p:cNvSpPr txBox="1">
            <a:spLocks/>
          </p:cNvSpPr>
          <p:nvPr userDrawn="1"/>
        </p:nvSpPr>
        <p:spPr bwMode="auto">
          <a:xfrm>
            <a:off x="4419600" y="6324601"/>
            <a:ext cx="4495800" cy="380999"/>
          </a:xfrm>
          <a:prstGeom prst="rect">
            <a:avLst/>
          </a:prstGeom>
          <a:noFill/>
          <a:ln>
            <a:miter lim="800000"/>
            <a:headEnd/>
            <a:tailEnd/>
          </a:ln>
        </p:spPr>
        <p:txBody>
          <a:bodyPr vert="horz" lIns="91440" tIns="45720" rIns="91440" bIns="45720" rtlCol="0" anchor="ctr"/>
          <a:lstStyle/>
          <a:p>
            <a:pPr marL="0" marR="0" lvl="0" indent="0" algn="r" defTabSz="914400" rtl="0" eaLnBrk="1" fontAlgn="base" latinLnBrk="0" hangingPunct="1">
              <a:lnSpc>
                <a:spcPct val="100000"/>
              </a:lnSpc>
              <a:spcBef>
                <a:spcPct val="20000"/>
              </a:spcBef>
              <a:spcAft>
                <a:spcPct val="0"/>
              </a:spcAft>
              <a:buClrTx/>
              <a:buSzTx/>
              <a:buNone/>
              <a:tabLst/>
              <a:defRPr/>
            </a:pPr>
            <a:r>
              <a:rPr lang="en-US" sz="1100" kern="1200" baseline="0" dirty="0" smtClean="0">
                <a:solidFill>
                  <a:schemeClr val="tx1">
                    <a:lumMod val="75000"/>
                  </a:schemeClr>
                </a:solidFill>
                <a:latin typeface="+mn-lt"/>
                <a:ea typeface="ＭＳ Ｐゴシック" pitchFamily="-84" charset="-128"/>
                <a:cs typeface="+mn-cs"/>
              </a:rPr>
              <a:t>Inspection Violation </a:t>
            </a:r>
            <a:r>
              <a:rPr lang="en-US" sz="1100" baseline="0" dirty="0" smtClean="0">
                <a:solidFill>
                  <a:schemeClr val="tx1">
                    <a:lumMod val="75000"/>
                  </a:schemeClr>
                </a:solidFill>
                <a:latin typeface="+mn-lt"/>
              </a:rPr>
              <a:t>Lifecycle</a:t>
            </a:r>
            <a:r>
              <a:rPr lang="en-US" sz="1100" dirty="0" smtClean="0">
                <a:solidFill>
                  <a:schemeClr val="tx1">
                    <a:lumMod val="75000"/>
                  </a:schemeClr>
                </a:solidFill>
                <a:latin typeface="+mn-lt"/>
              </a:rPr>
              <a:t> | April 2013</a:t>
            </a:r>
          </a:p>
          <a:p>
            <a:pPr marL="0" marR="0" lvl="0" indent="0" algn="r" defTabSz="914400" rtl="0" eaLnBrk="1" fontAlgn="base" latinLnBrk="0" hangingPunct="1">
              <a:lnSpc>
                <a:spcPct val="100000"/>
              </a:lnSpc>
              <a:spcBef>
                <a:spcPct val="20000"/>
              </a:spcBef>
              <a:spcAft>
                <a:spcPct val="0"/>
              </a:spcAft>
              <a:buClrTx/>
              <a:buSzTx/>
              <a:buNone/>
              <a:tabLst/>
              <a:defRPr/>
            </a:pPr>
            <a:fld id="{116DD364-4E62-436A-AD13-236B6F2BE564}" type="slidenum">
              <a:rPr kumimoji="0" lang="en-US" sz="1100" b="0" i="0" u="none" strike="noStrike" kern="1200" cap="none" spc="0" normalizeH="0" baseline="0" noProof="0" smtClean="0">
                <a:ln>
                  <a:noFill/>
                </a:ln>
                <a:solidFill>
                  <a:schemeClr val="tx1">
                    <a:lumMod val="75000"/>
                  </a:schemeClr>
                </a:solidFill>
                <a:effectLst/>
                <a:uLnTx/>
                <a:uFillTx/>
                <a:latin typeface="+mn-lt"/>
                <a:ea typeface="ＭＳ Ｐゴシック" pitchFamily="-106" charset="-128"/>
                <a:cs typeface="+mn-cs"/>
              </a:rPr>
              <a:pPr marL="0" marR="0" lvl="0" indent="0" algn="r" defTabSz="914400" rtl="0" eaLnBrk="1" fontAlgn="base" latinLnBrk="0" hangingPunct="1">
                <a:lnSpc>
                  <a:spcPct val="100000"/>
                </a:lnSpc>
                <a:spcBef>
                  <a:spcPct val="20000"/>
                </a:spcBef>
                <a:spcAft>
                  <a:spcPct val="0"/>
                </a:spcAft>
                <a:buClrTx/>
                <a:buSzTx/>
                <a:buNone/>
                <a:tabLst/>
                <a:defRPr/>
              </a:pPr>
              <a:t>‹#›</a:t>
            </a:fld>
            <a:endParaRPr kumimoji="0" lang="en-US" sz="1100" b="0" i="0" u="none" strike="noStrike" kern="1200" cap="none" spc="0" normalizeH="0" baseline="0" noProof="0" dirty="0" smtClean="0">
              <a:ln>
                <a:noFill/>
              </a:ln>
              <a:solidFill>
                <a:schemeClr val="tx1">
                  <a:lumMod val="75000"/>
                </a:schemeClr>
              </a:solidFill>
              <a:effectLst/>
              <a:uLnTx/>
              <a:uFillTx/>
              <a:latin typeface="+mn-lt"/>
              <a:ea typeface="ＭＳ Ｐゴシック" pitchFamily="-106" charset="-128"/>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pic>
        <p:nvPicPr>
          <p:cNvPr id="7" name="Picture 10" descr="Header-PPT-nologo.png"/>
          <p:cNvPicPr>
            <a:picLocks noChangeAspect="1"/>
          </p:cNvPicPr>
          <p:nvPr/>
        </p:nvPicPr>
        <p:blipFill>
          <a:blip r:embed="rId2" cstate="screen"/>
          <a:srcRect l="412" r="677"/>
          <a:stretch>
            <a:fillRect/>
          </a:stretch>
        </p:blipFill>
        <p:spPr bwMode="auto">
          <a:xfrm>
            <a:off x="0" y="0"/>
            <a:ext cx="9150350" cy="1558925"/>
          </a:xfrm>
          <a:prstGeom prst="rect">
            <a:avLst/>
          </a:prstGeom>
          <a:noFill/>
          <a:ln w="9525">
            <a:noFill/>
            <a:miter lim="800000"/>
            <a:headEnd/>
            <a:tailEnd/>
          </a:ln>
        </p:spPr>
      </p:pic>
      <p:pic>
        <p:nvPicPr>
          <p:cNvPr id="9" name="Picture 7" descr="PPT_Footer.png"/>
          <p:cNvPicPr>
            <a:picLocks noChangeAspect="1"/>
          </p:cNvPicPr>
          <p:nvPr userDrawn="1"/>
        </p:nvPicPr>
        <p:blipFill>
          <a:blip r:embed="rId3" cstate="screen"/>
          <a:srcRect/>
          <a:stretch>
            <a:fillRect/>
          </a:stretch>
        </p:blipFill>
        <p:spPr bwMode="auto">
          <a:xfrm>
            <a:off x="350838" y="6134100"/>
            <a:ext cx="2847975" cy="693738"/>
          </a:xfrm>
          <a:prstGeom prst="rect">
            <a:avLst/>
          </a:prstGeom>
          <a:noFill/>
          <a:ln w="9525">
            <a:noFill/>
            <a:miter lim="800000"/>
            <a:headEnd/>
            <a:tailEnd/>
          </a:ln>
        </p:spPr>
      </p:pic>
      <p:cxnSp>
        <p:nvCxnSpPr>
          <p:cNvPr id="10" name="Straight Connector 9"/>
          <p:cNvCxnSpPr/>
          <p:nvPr/>
        </p:nvCxnSpPr>
        <p:spPr>
          <a:xfrm>
            <a:off x="360363" y="6040438"/>
            <a:ext cx="8453437"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5-Point Star 10"/>
          <p:cNvSpPr/>
          <p:nvPr/>
        </p:nvSpPr>
        <p:spPr>
          <a:xfrm>
            <a:off x="244475" y="387350"/>
            <a:ext cx="384175" cy="328613"/>
          </a:xfrm>
          <a:prstGeom prst="star5">
            <a:avLst/>
          </a:prstGeom>
          <a:solidFill>
            <a:srgbClr val="F0BD3C"/>
          </a:solidFill>
          <a:ln w="19050">
            <a:solidFill>
              <a:srgbClr val="F4C9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0" descr="briefing-banner_slide.jpg"/>
          <p:cNvPicPr>
            <a:picLocks noChangeAspect="1"/>
          </p:cNvPicPr>
          <p:nvPr userDrawn="1"/>
        </p:nvPicPr>
        <p:blipFill>
          <a:blip r:embed="rId4" cstate="screen"/>
          <a:srcRect/>
          <a:stretch>
            <a:fillRect/>
          </a:stretch>
        </p:blipFill>
        <p:spPr bwMode="auto">
          <a:xfrm>
            <a:off x="0" y="0"/>
            <a:ext cx="9144000" cy="1125538"/>
          </a:xfrm>
          <a:prstGeom prst="rect">
            <a:avLst/>
          </a:prstGeom>
          <a:noFill/>
          <a:ln w="9525">
            <a:noFill/>
            <a:miter lim="800000"/>
            <a:headEnd/>
            <a:tailEnd/>
          </a:ln>
        </p:spPr>
      </p:pic>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3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lumMod val="75000"/>
                  </a:schemeClr>
                </a:solidFill>
              </a:defRPr>
            </a:lvl1pPr>
            <a:lvl2pPr>
              <a:defRPr sz="2000">
                <a:solidFill>
                  <a:schemeClr val="tx1">
                    <a:lumMod val="75000"/>
                  </a:schemeClr>
                </a:solidFill>
              </a:defRPr>
            </a:lvl2pPr>
            <a:lvl3pPr>
              <a:defRPr sz="1800">
                <a:solidFill>
                  <a:schemeClr val="tx1">
                    <a:lumMod val="75000"/>
                  </a:schemeClr>
                </a:solidFill>
              </a:defRPr>
            </a:lvl3pPr>
            <a:lvl4pPr>
              <a:defRPr sz="1600">
                <a:solidFill>
                  <a:schemeClr val="tx1">
                    <a:lumMod val="75000"/>
                  </a:schemeClr>
                </a:solidFill>
              </a:defRPr>
            </a:lvl4pPr>
            <a:lvl5pPr>
              <a:defRPr sz="1600">
                <a:solidFill>
                  <a:schemeClr val="tx1">
                    <a:lumMod val="7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3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1">
                    <a:lumMod val="75000"/>
                  </a:schemeClr>
                </a:solidFill>
              </a:defRPr>
            </a:lvl1pPr>
            <a:lvl2pPr>
              <a:defRPr sz="2000">
                <a:solidFill>
                  <a:schemeClr val="tx1">
                    <a:lumMod val="75000"/>
                  </a:schemeClr>
                </a:solidFill>
              </a:defRPr>
            </a:lvl2pPr>
            <a:lvl3pPr>
              <a:defRPr sz="1800">
                <a:solidFill>
                  <a:schemeClr val="tx1">
                    <a:lumMod val="75000"/>
                  </a:schemeClr>
                </a:solidFill>
              </a:defRPr>
            </a:lvl3pPr>
            <a:lvl4pPr>
              <a:defRPr sz="1600">
                <a:solidFill>
                  <a:schemeClr val="tx1">
                    <a:lumMod val="75000"/>
                  </a:schemeClr>
                </a:solidFill>
              </a:defRPr>
            </a:lvl4pPr>
            <a:lvl5pPr>
              <a:defRPr sz="1600">
                <a:solidFill>
                  <a:schemeClr val="tx1">
                    <a:lumMod val="7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laceholder 14"/>
          <p:cNvSpPr>
            <a:spLocks noGrp="1"/>
          </p:cNvSpPr>
          <p:nvPr>
            <p:ph type="title"/>
          </p:nvPr>
        </p:nvSpPr>
        <p:spPr>
          <a:xfrm>
            <a:off x="729592" y="-43796"/>
            <a:ext cx="8229600" cy="1143000"/>
          </a:xfrm>
          <a:prstGeom prst="rect">
            <a:avLst/>
          </a:prstGeom>
        </p:spPr>
        <p:txBody>
          <a:bodyPr rtlCol="0">
            <a:normAutofit/>
          </a:bodyPr>
          <a:lstStyle>
            <a:lvl1pPr>
              <a:defRPr sz="3400"/>
            </a:lvl1pPr>
          </a:lstStyle>
          <a:p>
            <a:r>
              <a:rPr lang="en-US" dirty="0" smtClean="0"/>
              <a:t>Click to edit Master title style</a:t>
            </a:r>
            <a:endParaRPr lang="en-US" dirty="0"/>
          </a:p>
        </p:txBody>
      </p:sp>
      <p:sp>
        <p:nvSpPr>
          <p:cNvPr id="15" name="Slide Number Placeholder 4"/>
          <p:cNvSpPr txBox="1">
            <a:spLocks/>
          </p:cNvSpPr>
          <p:nvPr userDrawn="1"/>
        </p:nvSpPr>
        <p:spPr bwMode="auto">
          <a:xfrm>
            <a:off x="4419600" y="6324601"/>
            <a:ext cx="4495800" cy="380999"/>
          </a:xfrm>
          <a:prstGeom prst="rect">
            <a:avLst/>
          </a:prstGeom>
          <a:noFill/>
          <a:ln>
            <a:miter lim="800000"/>
            <a:headEnd/>
            <a:tailEnd/>
          </a:ln>
        </p:spPr>
        <p:txBody>
          <a:bodyPr vert="horz" lIns="91440" tIns="45720" rIns="91440" bIns="45720" rtlCol="0" anchor="ctr"/>
          <a:lstStyle/>
          <a:p>
            <a:pPr marL="0" marR="0" lvl="0" indent="0" algn="r" defTabSz="914400" rtl="0" eaLnBrk="1" fontAlgn="base" latinLnBrk="0" hangingPunct="1">
              <a:lnSpc>
                <a:spcPct val="100000"/>
              </a:lnSpc>
              <a:spcBef>
                <a:spcPct val="20000"/>
              </a:spcBef>
              <a:spcAft>
                <a:spcPct val="0"/>
              </a:spcAft>
              <a:buClrTx/>
              <a:buSzTx/>
              <a:buNone/>
              <a:tabLst/>
              <a:defRPr/>
            </a:pPr>
            <a:r>
              <a:rPr lang="en-US" sz="1100" baseline="0" dirty="0" smtClean="0">
                <a:solidFill>
                  <a:schemeClr val="tx1">
                    <a:lumMod val="75000"/>
                  </a:schemeClr>
                </a:solidFill>
                <a:latin typeface="+mn-lt"/>
              </a:rPr>
              <a:t>Inspection Violation Lifecycle</a:t>
            </a:r>
            <a:r>
              <a:rPr lang="en-US" sz="1100" dirty="0" smtClean="0">
                <a:solidFill>
                  <a:schemeClr val="tx1">
                    <a:lumMod val="75000"/>
                  </a:schemeClr>
                </a:solidFill>
                <a:latin typeface="+mn-lt"/>
              </a:rPr>
              <a:t> | April 2013</a:t>
            </a:r>
          </a:p>
          <a:p>
            <a:pPr marL="0" marR="0" lvl="0" indent="0" algn="r" defTabSz="914400" rtl="0" eaLnBrk="1" fontAlgn="base" latinLnBrk="0" hangingPunct="1">
              <a:lnSpc>
                <a:spcPct val="100000"/>
              </a:lnSpc>
              <a:spcBef>
                <a:spcPct val="20000"/>
              </a:spcBef>
              <a:spcAft>
                <a:spcPct val="0"/>
              </a:spcAft>
              <a:buClrTx/>
              <a:buSzTx/>
              <a:buNone/>
              <a:tabLst/>
              <a:defRPr/>
            </a:pPr>
            <a:fld id="{116DD364-4E62-436A-AD13-236B6F2BE564}" type="slidenum">
              <a:rPr kumimoji="0" lang="en-US" sz="1100" b="0" i="0" u="none" strike="noStrike" kern="1200" cap="none" spc="0" normalizeH="0" baseline="0" noProof="0" smtClean="0">
                <a:ln>
                  <a:noFill/>
                </a:ln>
                <a:solidFill>
                  <a:schemeClr val="tx1">
                    <a:lumMod val="75000"/>
                  </a:schemeClr>
                </a:solidFill>
                <a:effectLst/>
                <a:uLnTx/>
                <a:uFillTx/>
                <a:latin typeface="+mn-lt"/>
                <a:ea typeface="ＭＳ Ｐゴシック" pitchFamily="-106" charset="-128"/>
                <a:cs typeface="+mn-cs"/>
              </a:rPr>
              <a:pPr marL="0" marR="0" lvl="0" indent="0" algn="r" defTabSz="914400" rtl="0" eaLnBrk="1" fontAlgn="base" latinLnBrk="0" hangingPunct="1">
                <a:lnSpc>
                  <a:spcPct val="100000"/>
                </a:lnSpc>
                <a:spcBef>
                  <a:spcPct val="20000"/>
                </a:spcBef>
                <a:spcAft>
                  <a:spcPct val="0"/>
                </a:spcAft>
                <a:buClrTx/>
                <a:buSzTx/>
                <a:buNone/>
                <a:tabLst/>
                <a:defRPr/>
              </a:pPr>
              <a:t>‹#›</a:t>
            </a:fld>
            <a:endParaRPr kumimoji="0" lang="en-US" sz="1100" b="0" i="0" u="none" strike="noStrike" kern="1200" cap="none" spc="0" normalizeH="0" baseline="0" noProof="0" dirty="0" smtClean="0">
              <a:ln>
                <a:noFill/>
              </a:ln>
              <a:solidFill>
                <a:schemeClr val="tx1">
                  <a:lumMod val="75000"/>
                </a:schemeClr>
              </a:solidFill>
              <a:effectLst/>
              <a:uLnTx/>
              <a:uFillTx/>
              <a:latin typeface="+mn-lt"/>
              <a:ea typeface="ＭＳ Ｐゴシック" pitchFamily="-106" charset="-128"/>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57200" y="1752600"/>
            <a:ext cx="8229600" cy="3657600"/>
          </a:xfrm>
        </p:spPr>
        <p:txBody>
          <a:bodyPr>
            <a:normAutofit/>
          </a:bodyPr>
          <a:lstStyle>
            <a:lvl1pPr marL="0" indent="0">
              <a:lnSpc>
                <a:spcPts val="2500"/>
              </a:lnSpc>
              <a:spcBef>
                <a:spcPts val="0"/>
              </a:spcBef>
              <a:buFontTx/>
              <a:buNone/>
              <a:defRPr sz="2200" baseline="0">
                <a:solidFill>
                  <a:schemeClr val="tx1">
                    <a:lumMod val="75000"/>
                  </a:schemeClr>
                </a:solidFill>
              </a:defRPr>
            </a:lvl1pPr>
            <a:lvl2pPr marL="0" indent="0">
              <a:lnSpc>
                <a:spcPts val="2500"/>
              </a:lnSpc>
              <a:spcBef>
                <a:spcPts val="0"/>
              </a:spcBef>
              <a:buFontTx/>
              <a:buNone/>
              <a:defRPr sz="2200" baseline="0">
                <a:solidFill>
                  <a:schemeClr val="tx1">
                    <a:lumMod val="50000"/>
                  </a:schemeClr>
                </a:solidFill>
              </a:defRPr>
            </a:lvl2pPr>
            <a:lvl3pPr marL="0" indent="0">
              <a:lnSpc>
                <a:spcPts val="2500"/>
              </a:lnSpc>
              <a:spcBef>
                <a:spcPts val="0"/>
              </a:spcBef>
              <a:buFontTx/>
              <a:buNone/>
              <a:defRPr sz="2200" baseline="0">
                <a:solidFill>
                  <a:schemeClr val="tx1">
                    <a:lumMod val="50000"/>
                  </a:schemeClr>
                </a:solidFill>
              </a:defRPr>
            </a:lvl3pPr>
            <a:lvl4pPr marL="0" indent="0">
              <a:lnSpc>
                <a:spcPts val="2500"/>
              </a:lnSpc>
              <a:spcBef>
                <a:spcPts val="0"/>
              </a:spcBef>
              <a:buFontTx/>
              <a:buNone/>
              <a:defRPr sz="2200" baseline="0">
                <a:solidFill>
                  <a:schemeClr val="tx1">
                    <a:lumMod val="50000"/>
                  </a:schemeClr>
                </a:solidFill>
              </a:defRPr>
            </a:lvl4pPr>
            <a:lvl5pPr marL="0" indent="0">
              <a:lnSpc>
                <a:spcPts val="2500"/>
              </a:lnSpc>
              <a:spcBef>
                <a:spcPts val="0"/>
              </a:spcBef>
              <a:buFontTx/>
              <a:buNone/>
              <a:defRPr sz="2200" baseline="0">
                <a:solidFill>
                  <a:schemeClr val="tx1">
                    <a:lumMod val="50000"/>
                  </a:schemeClr>
                </a:solidFill>
              </a:defRPr>
            </a:lvl5pPr>
          </a:lstStyle>
          <a:p>
            <a:pPr lvl="0"/>
            <a:r>
              <a:rPr lang="en-US" dirty="0" smtClean="0"/>
              <a:t>Click to edit Master text styles</a:t>
            </a:r>
          </a:p>
        </p:txBody>
      </p:sp>
      <p:sp>
        <p:nvSpPr>
          <p:cNvPr id="7" name="Title Placeholder 14"/>
          <p:cNvSpPr>
            <a:spLocks noGrp="1"/>
          </p:cNvSpPr>
          <p:nvPr>
            <p:ph type="title"/>
          </p:nvPr>
        </p:nvSpPr>
        <p:spPr>
          <a:xfrm>
            <a:off x="729592" y="-43796"/>
            <a:ext cx="8229600" cy="1143000"/>
          </a:xfrm>
          <a:prstGeom prst="rect">
            <a:avLst/>
          </a:prstGeom>
        </p:spPr>
        <p:txBody>
          <a:bodyPr rtlCol="0">
            <a:normAutofit/>
          </a:bodyPr>
          <a:lstStyle>
            <a:lvl1pPr>
              <a:defRPr sz="3400"/>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 name="Picture 10" descr="Header-PPT-nologo.png"/>
          <p:cNvPicPr>
            <a:picLocks noChangeAspect="1"/>
          </p:cNvPicPr>
          <p:nvPr/>
        </p:nvPicPr>
        <p:blipFill>
          <a:blip r:embed="rId2" cstate="screen"/>
          <a:srcRect l="412" r="677"/>
          <a:stretch>
            <a:fillRect/>
          </a:stretch>
        </p:blipFill>
        <p:spPr bwMode="auto">
          <a:xfrm>
            <a:off x="0" y="0"/>
            <a:ext cx="9150350" cy="1558925"/>
          </a:xfrm>
          <a:prstGeom prst="rect">
            <a:avLst/>
          </a:prstGeom>
          <a:noFill/>
          <a:ln w="9525">
            <a:noFill/>
            <a:miter lim="800000"/>
            <a:headEnd/>
            <a:tailEnd/>
          </a:ln>
        </p:spPr>
      </p:pic>
      <p:pic>
        <p:nvPicPr>
          <p:cNvPr id="5" name="Picture 7" descr="PPT_Footer.png"/>
          <p:cNvPicPr>
            <a:picLocks noChangeAspect="1"/>
          </p:cNvPicPr>
          <p:nvPr userDrawn="1"/>
        </p:nvPicPr>
        <p:blipFill>
          <a:blip r:embed="rId3" cstate="screen"/>
          <a:srcRect/>
          <a:stretch>
            <a:fillRect/>
          </a:stretch>
        </p:blipFill>
        <p:spPr bwMode="auto">
          <a:xfrm>
            <a:off x="350838" y="6134100"/>
            <a:ext cx="2847975" cy="693738"/>
          </a:xfrm>
          <a:prstGeom prst="rect">
            <a:avLst/>
          </a:prstGeom>
          <a:noFill/>
          <a:ln w="9525">
            <a:noFill/>
            <a:miter lim="800000"/>
            <a:headEnd/>
            <a:tailEnd/>
          </a:ln>
        </p:spPr>
      </p:pic>
      <p:cxnSp>
        <p:nvCxnSpPr>
          <p:cNvPr id="6" name="Straight Connector 5"/>
          <p:cNvCxnSpPr/>
          <p:nvPr/>
        </p:nvCxnSpPr>
        <p:spPr>
          <a:xfrm>
            <a:off x="360363" y="6040438"/>
            <a:ext cx="8453437"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5-Point Star 6"/>
          <p:cNvSpPr/>
          <p:nvPr/>
        </p:nvSpPr>
        <p:spPr>
          <a:xfrm>
            <a:off x="244475" y="387350"/>
            <a:ext cx="384175" cy="328613"/>
          </a:xfrm>
          <a:prstGeom prst="star5">
            <a:avLst/>
          </a:prstGeom>
          <a:solidFill>
            <a:srgbClr val="F0BD3C"/>
          </a:solidFill>
          <a:ln w="19050">
            <a:solidFill>
              <a:srgbClr val="F4C9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9" name="Picture 10" descr="briefing-banner_slide.jpg"/>
          <p:cNvPicPr>
            <a:picLocks noChangeAspect="1"/>
          </p:cNvPicPr>
          <p:nvPr userDrawn="1"/>
        </p:nvPicPr>
        <p:blipFill>
          <a:blip r:embed="rId4" cstate="screen"/>
          <a:srcRect/>
          <a:stretch>
            <a:fillRect/>
          </a:stretch>
        </p:blipFill>
        <p:spPr bwMode="auto">
          <a:xfrm>
            <a:off x="0" y="0"/>
            <a:ext cx="9144000" cy="1125538"/>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10" name="Slide Number Placeholder 4"/>
          <p:cNvSpPr txBox="1">
            <a:spLocks/>
          </p:cNvSpPr>
          <p:nvPr userDrawn="1"/>
        </p:nvSpPr>
        <p:spPr bwMode="auto">
          <a:xfrm>
            <a:off x="4419600" y="6324601"/>
            <a:ext cx="4495800" cy="380999"/>
          </a:xfrm>
          <a:prstGeom prst="rect">
            <a:avLst/>
          </a:prstGeom>
          <a:noFill/>
          <a:ln>
            <a:miter lim="800000"/>
            <a:headEnd/>
            <a:tailEnd/>
          </a:ln>
        </p:spPr>
        <p:txBody>
          <a:bodyPr vert="horz" lIns="91440" tIns="45720" rIns="91440" bIns="45720" rtlCol="0" anchor="ctr"/>
          <a:lstStyle/>
          <a:p>
            <a:pPr marL="0" marR="0" lvl="0" indent="0" algn="r" defTabSz="914400" rtl="0" eaLnBrk="1" fontAlgn="base" latinLnBrk="0" hangingPunct="1">
              <a:lnSpc>
                <a:spcPct val="100000"/>
              </a:lnSpc>
              <a:spcBef>
                <a:spcPct val="20000"/>
              </a:spcBef>
              <a:spcAft>
                <a:spcPct val="0"/>
              </a:spcAft>
              <a:buClrTx/>
              <a:buSzTx/>
              <a:buNone/>
              <a:tabLst/>
              <a:defRPr/>
            </a:pPr>
            <a:r>
              <a:rPr lang="en-US" sz="1100" baseline="0" dirty="0" smtClean="0">
                <a:solidFill>
                  <a:schemeClr val="tx1">
                    <a:lumMod val="75000"/>
                  </a:schemeClr>
                </a:solidFill>
                <a:latin typeface="+mn-lt"/>
              </a:rPr>
              <a:t>Inspection Violation Lifecycle</a:t>
            </a:r>
            <a:r>
              <a:rPr lang="en-US" sz="1100" dirty="0" smtClean="0">
                <a:solidFill>
                  <a:schemeClr val="tx1">
                    <a:lumMod val="75000"/>
                  </a:schemeClr>
                </a:solidFill>
                <a:latin typeface="+mn-lt"/>
              </a:rPr>
              <a:t> | April 2013</a:t>
            </a:r>
          </a:p>
          <a:p>
            <a:pPr marL="0" marR="0" lvl="0" indent="0" algn="r" defTabSz="914400" rtl="0" eaLnBrk="1" fontAlgn="base" latinLnBrk="0" hangingPunct="1">
              <a:lnSpc>
                <a:spcPct val="100000"/>
              </a:lnSpc>
              <a:spcBef>
                <a:spcPct val="20000"/>
              </a:spcBef>
              <a:spcAft>
                <a:spcPct val="0"/>
              </a:spcAft>
              <a:buClrTx/>
              <a:buSzTx/>
              <a:buNone/>
              <a:tabLst/>
              <a:defRPr/>
            </a:pPr>
            <a:fld id="{116DD364-4E62-436A-AD13-236B6F2BE564}" type="slidenum">
              <a:rPr kumimoji="0" lang="en-US" sz="1100" b="0" i="0" u="none" strike="noStrike" kern="1200" cap="none" spc="0" normalizeH="0" baseline="0" noProof="0" smtClean="0">
                <a:ln>
                  <a:noFill/>
                </a:ln>
                <a:solidFill>
                  <a:schemeClr val="tx1">
                    <a:lumMod val="75000"/>
                  </a:schemeClr>
                </a:solidFill>
                <a:effectLst/>
                <a:uLnTx/>
                <a:uFillTx/>
                <a:latin typeface="+mn-lt"/>
                <a:ea typeface="ＭＳ Ｐゴシック" pitchFamily="-106" charset="-128"/>
                <a:cs typeface="+mn-cs"/>
              </a:rPr>
              <a:pPr marL="0" marR="0" lvl="0" indent="0" algn="r" defTabSz="914400" rtl="0" eaLnBrk="1" fontAlgn="base" latinLnBrk="0" hangingPunct="1">
                <a:lnSpc>
                  <a:spcPct val="100000"/>
                </a:lnSpc>
                <a:spcBef>
                  <a:spcPct val="20000"/>
                </a:spcBef>
                <a:spcAft>
                  <a:spcPct val="0"/>
                </a:spcAft>
                <a:buClrTx/>
                <a:buSzTx/>
                <a:buNone/>
                <a:tabLst/>
                <a:defRPr/>
              </a:pPr>
              <a:t>‹#›</a:t>
            </a:fld>
            <a:endParaRPr kumimoji="0" lang="en-US" sz="1100" b="0" i="0" u="none" strike="noStrike" kern="1200" cap="none" spc="0" normalizeH="0" baseline="0" noProof="0" dirty="0" smtClean="0">
              <a:ln>
                <a:noFill/>
              </a:ln>
              <a:solidFill>
                <a:schemeClr val="tx1">
                  <a:lumMod val="75000"/>
                </a:schemeClr>
              </a:solidFill>
              <a:effectLst/>
              <a:uLnTx/>
              <a:uFillTx/>
              <a:latin typeface="+mn-lt"/>
              <a:ea typeface="ＭＳ Ｐゴシック" pitchFamily="-106" charset="-128"/>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2_Blank">
    <p:spTree>
      <p:nvGrpSpPr>
        <p:cNvPr id="1" name=""/>
        <p:cNvGrpSpPr/>
        <p:nvPr/>
      </p:nvGrpSpPr>
      <p:grpSpPr>
        <a:xfrm>
          <a:off x="0" y="0"/>
          <a:ext cx="0" cy="0"/>
          <a:chOff x="0" y="0"/>
          <a:chExt cx="0" cy="0"/>
        </a:xfrm>
      </p:grpSpPr>
      <p:pic>
        <p:nvPicPr>
          <p:cNvPr id="2" name="Picture 10" descr="Header-PPT-nologo.png"/>
          <p:cNvPicPr>
            <a:picLocks noChangeAspect="1"/>
          </p:cNvPicPr>
          <p:nvPr/>
        </p:nvPicPr>
        <p:blipFill>
          <a:blip r:embed="rId2" cstate="screen"/>
          <a:srcRect l="412" r="677"/>
          <a:stretch>
            <a:fillRect/>
          </a:stretch>
        </p:blipFill>
        <p:spPr bwMode="auto">
          <a:xfrm>
            <a:off x="0" y="0"/>
            <a:ext cx="9150350" cy="1558925"/>
          </a:xfrm>
          <a:prstGeom prst="rect">
            <a:avLst/>
          </a:prstGeom>
          <a:noFill/>
          <a:ln w="9525">
            <a:noFill/>
            <a:miter lim="800000"/>
            <a:headEnd/>
            <a:tailEnd/>
          </a:ln>
        </p:spPr>
      </p:pic>
      <p:pic>
        <p:nvPicPr>
          <p:cNvPr id="3" name="Picture 7" descr="PPT_Footer.png"/>
          <p:cNvPicPr>
            <a:picLocks noChangeAspect="1"/>
          </p:cNvPicPr>
          <p:nvPr userDrawn="1"/>
        </p:nvPicPr>
        <p:blipFill>
          <a:blip r:embed="rId3" cstate="screen"/>
          <a:srcRect/>
          <a:stretch>
            <a:fillRect/>
          </a:stretch>
        </p:blipFill>
        <p:spPr bwMode="auto">
          <a:xfrm>
            <a:off x="350838" y="6134100"/>
            <a:ext cx="2847975" cy="693738"/>
          </a:xfrm>
          <a:prstGeom prst="rect">
            <a:avLst/>
          </a:prstGeom>
          <a:noFill/>
          <a:ln w="9525">
            <a:noFill/>
            <a:miter lim="800000"/>
            <a:headEnd/>
            <a:tailEnd/>
          </a:ln>
        </p:spPr>
      </p:pic>
      <p:cxnSp>
        <p:nvCxnSpPr>
          <p:cNvPr id="4" name="Straight Connector 3"/>
          <p:cNvCxnSpPr/>
          <p:nvPr/>
        </p:nvCxnSpPr>
        <p:spPr>
          <a:xfrm>
            <a:off x="360363" y="6040438"/>
            <a:ext cx="8453437"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5-Point Star 4"/>
          <p:cNvSpPr/>
          <p:nvPr/>
        </p:nvSpPr>
        <p:spPr>
          <a:xfrm>
            <a:off x="244475" y="387350"/>
            <a:ext cx="384175" cy="328613"/>
          </a:xfrm>
          <a:prstGeom prst="star5">
            <a:avLst/>
          </a:prstGeom>
          <a:solidFill>
            <a:srgbClr val="F0BD3C"/>
          </a:solidFill>
          <a:ln w="19050">
            <a:solidFill>
              <a:srgbClr val="F4C9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7" name="Picture 10" descr="briefing-banner_slide.jpg"/>
          <p:cNvPicPr>
            <a:picLocks noChangeAspect="1"/>
          </p:cNvPicPr>
          <p:nvPr userDrawn="1"/>
        </p:nvPicPr>
        <p:blipFill>
          <a:blip r:embed="rId4" cstate="screen"/>
          <a:srcRect/>
          <a:stretch>
            <a:fillRect/>
          </a:stretch>
        </p:blipFill>
        <p:spPr bwMode="auto">
          <a:xfrm>
            <a:off x="0" y="0"/>
            <a:ext cx="9144000" cy="1125538"/>
          </a:xfrm>
          <a:prstGeom prst="rect">
            <a:avLst/>
          </a:prstGeom>
          <a:noFill/>
          <a:ln w="9525">
            <a:noFill/>
            <a:miter lim="800000"/>
            <a:headEnd/>
            <a:tailEnd/>
          </a:ln>
        </p:spPr>
      </p:pic>
      <p:sp>
        <p:nvSpPr>
          <p:cNvPr id="9" name="Slide Number Placeholder 4"/>
          <p:cNvSpPr txBox="1">
            <a:spLocks/>
          </p:cNvSpPr>
          <p:nvPr userDrawn="1"/>
        </p:nvSpPr>
        <p:spPr bwMode="auto">
          <a:xfrm>
            <a:off x="4419600" y="6324601"/>
            <a:ext cx="4495800" cy="380999"/>
          </a:xfrm>
          <a:prstGeom prst="rect">
            <a:avLst/>
          </a:prstGeom>
          <a:noFill/>
          <a:ln>
            <a:miter lim="800000"/>
            <a:headEnd/>
            <a:tailEnd/>
          </a:ln>
        </p:spPr>
        <p:txBody>
          <a:bodyPr vert="horz" lIns="91440" tIns="45720" rIns="91440" bIns="45720" rtlCol="0" anchor="ctr"/>
          <a:lstStyle/>
          <a:p>
            <a:pPr marL="0" marR="0" lvl="0" indent="0" algn="r" defTabSz="914400" rtl="0" eaLnBrk="1" fontAlgn="base" latinLnBrk="0" hangingPunct="1">
              <a:lnSpc>
                <a:spcPct val="100000"/>
              </a:lnSpc>
              <a:spcBef>
                <a:spcPct val="20000"/>
              </a:spcBef>
              <a:spcAft>
                <a:spcPct val="0"/>
              </a:spcAft>
              <a:buClrTx/>
              <a:buSzTx/>
              <a:buNone/>
              <a:tabLst/>
              <a:defRPr/>
            </a:pPr>
            <a:r>
              <a:rPr lang="en-US" sz="1100" baseline="0" dirty="0" smtClean="0">
                <a:solidFill>
                  <a:schemeClr val="tx1">
                    <a:lumMod val="75000"/>
                  </a:schemeClr>
                </a:solidFill>
                <a:latin typeface="+mn-lt"/>
              </a:rPr>
              <a:t>Inspection Violation Lifecycle</a:t>
            </a:r>
            <a:r>
              <a:rPr lang="en-US" sz="1100" dirty="0" smtClean="0">
                <a:solidFill>
                  <a:schemeClr val="tx1">
                    <a:lumMod val="75000"/>
                  </a:schemeClr>
                </a:solidFill>
                <a:latin typeface="+mn-lt"/>
              </a:rPr>
              <a:t> | April 2013</a:t>
            </a:r>
          </a:p>
          <a:p>
            <a:pPr marL="0" marR="0" lvl="0" indent="0" algn="r" defTabSz="914400" rtl="0" eaLnBrk="1" fontAlgn="base" latinLnBrk="0" hangingPunct="1">
              <a:lnSpc>
                <a:spcPct val="100000"/>
              </a:lnSpc>
              <a:spcBef>
                <a:spcPct val="20000"/>
              </a:spcBef>
              <a:spcAft>
                <a:spcPct val="0"/>
              </a:spcAft>
              <a:buClrTx/>
              <a:buSzTx/>
              <a:buNone/>
              <a:tabLst/>
              <a:defRPr/>
            </a:pPr>
            <a:fld id="{116DD364-4E62-436A-AD13-236B6F2BE564}" type="slidenum">
              <a:rPr kumimoji="0" lang="en-US" sz="1100" b="0" i="0" u="none" strike="noStrike" kern="1200" cap="none" spc="0" normalizeH="0" baseline="0" noProof="0" smtClean="0">
                <a:ln>
                  <a:noFill/>
                </a:ln>
                <a:solidFill>
                  <a:schemeClr val="tx1">
                    <a:lumMod val="75000"/>
                  </a:schemeClr>
                </a:solidFill>
                <a:effectLst/>
                <a:uLnTx/>
                <a:uFillTx/>
                <a:latin typeface="+mn-lt"/>
                <a:ea typeface="ＭＳ Ｐゴシック" pitchFamily="-106" charset="-128"/>
                <a:cs typeface="+mn-cs"/>
              </a:rPr>
              <a:pPr marL="0" marR="0" lvl="0" indent="0" algn="r" defTabSz="914400" rtl="0" eaLnBrk="1" fontAlgn="base" latinLnBrk="0" hangingPunct="1">
                <a:lnSpc>
                  <a:spcPct val="100000"/>
                </a:lnSpc>
                <a:spcBef>
                  <a:spcPct val="20000"/>
                </a:spcBef>
                <a:spcAft>
                  <a:spcPct val="0"/>
                </a:spcAft>
                <a:buClrTx/>
                <a:buSzTx/>
                <a:buNone/>
                <a:tabLst/>
                <a:defRPr/>
              </a:pPr>
              <a:t>‹#›</a:t>
            </a:fld>
            <a:endParaRPr kumimoji="0" lang="en-US" sz="1100" b="0" i="0" u="none" strike="noStrike" kern="1200" cap="none" spc="0" normalizeH="0" baseline="0" noProof="0" dirty="0" smtClean="0">
              <a:ln>
                <a:noFill/>
              </a:ln>
              <a:solidFill>
                <a:schemeClr val="tx1">
                  <a:lumMod val="75000"/>
                </a:schemeClr>
              </a:solidFill>
              <a:effectLst/>
              <a:uLnTx/>
              <a:uFillTx/>
              <a:latin typeface="+mn-lt"/>
              <a:ea typeface="ＭＳ Ｐゴシック" pitchFamily="-106" charset="-128"/>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pic>
        <p:nvPicPr>
          <p:cNvPr id="3" name="Picture 10" descr="Header-PPT-nologo.png"/>
          <p:cNvPicPr>
            <a:picLocks noChangeAspect="1"/>
          </p:cNvPicPr>
          <p:nvPr/>
        </p:nvPicPr>
        <p:blipFill>
          <a:blip r:embed="rId2" cstate="screen"/>
          <a:srcRect l="412" r="677"/>
          <a:stretch>
            <a:fillRect/>
          </a:stretch>
        </p:blipFill>
        <p:spPr bwMode="auto">
          <a:xfrm>
            <a:off x="0" y="0"/>
            <a:ext cx="9150350" cy="1558925"/>
          </a:xfrm>
          <a:prstGeom prst="rect">
            <a:avLst/>
          </a:prstGeom>
          <a:noFill/>
          <a:ln w="9525">
            <a:noFill/>
            <a:miter lim="800000"/>
            <a:headEnd/>
            <a:tailEnd/>
          </a:ln>
        </p:spPr>
      </p:pic>
      <p:pic>
        <p:nvPicPr>
          <p:cNvPr id="4" name="Picture 7" descr="PPT_Footer.png"/>
          <p:cNvPicPr>
            <a:picLocks noChangeAspect="1"/>
          </p:cNvPicPr>
          <p:nvPr userDrawn="1"/>
        </p:nvPicPr>
        <p:blipFill>
          <a:blip r:embed="rId3" cstate="screen"/>
          <a:srcRect/>
          <a:stretch>
            <a:fillRect/>
          </a:stretch>
        </p:blipFill>
        <p:spPr bwMode="auto">
          <a:xfrm>
            <a:off x="350838" y="6134100"/>
            <a:ext cx="2847975" cy="693738"/>
          </a:xfrm>
          <a:prstGeom prst="rect">
            <a:avLst/>
          </a:prstGeom>
          <a:noFill/>
          <a:ln w="9525">
            <a:noFill/>
            <a:miter lim="800000"/>
            <a:headEnd/>
            <a:tailEnd/>
          </a:ln>
        </p:spPr>
      </p:pic>
      <p:cxnSp>
        <p:nvCxnSpPr>
          <p:cNvPr id="5" name="Straight Connector 4"/>
          <p:cNvCxnSpPr/>
          <p:nvPr/>
        </p:nvCxnSpPr>
        <p:spPr>
          <a:xfrm>
            <a:off x="360363" y="6040438"/>
            <a:ext cx="8453437"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5-Point Star 5"/>
          <p:cNvSpPr/>
          <p:nvPr/>
        </p:nvSpPr>
        <p:spPr>
          <a:xfrm>
            <a:off x="244475" y="387350"/>
            <a:ext cx="384175" cy="328613"/>
          </a:xfrm>
          <a:prstGeom prst="star5">
            <a:avLst/>
          </a:prstGeom>
          <a:solidFill>
            <a:srgbClr val="F0BD3C"/>
          </a:solidFill>
          <a:ln w="19050">
            <a:solidFill>
              <a:srgbClr val="F4C9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 name="Picture 10" descr="briefing-banner_slide.jpg"/>
          <p:cNvPicPr>
            <a:picLocks noChangeAspect="1"/>
          </p:cNvPicPr>
          <p:nvPr userDrawn="1"/>
        </p:nvPicPr>
        <p:blipFill>
          <a:blip r:embed="rId4" cstate="screen"/>
          <a:srcRect/>
          <a:stretch>
            <a:fillRect/>
          </a:stretch>
        </p:blipFill>
        <p:spPr bwMode="auto">
          <a:xfrm>
            <a:off x="0" y="0"/>
            <a:ext cx="9144000" cy="1125538"/>
          </a:xfrm>
          <a:prstGeom prst="rect">
            <a:avLst/>
          </a:prstGeom>
          <a:noFill/>
          <a:ln w="9525">
            <a:noFill/>
            <a:miter lim="800000"/>
            <a:headEnd/>
            <a:tailEnd/>
          </a:ln>
        </p:spPr>
      </p:pic>
      <p:sp>
        <p:nvSpPr>
          <p:cNvPr id="2" name="Title 1"/>
          <p:cNvSpPr>
            <a:spLocks noGrp="1"/>
          </p:cNvSpPr>
          <p:nvPr>
            <p:ph type="title"/>
          </p:nvPr>
        </p:nvSpPr>
        <p:spPr/>
        <p:txBody>
          <a:bodyPr/>
          <a:lstStyle>
            <a:lvl1pPr>
              <a:defRPr sz="3400"/>
            </a:lvl1pPr>
          </a:lstStyle>
          <a:p>
            <a:r>
              <a:rPr lang="en-US" dirty="0" smtClean="0"/>
              <a:t>Click to edit Master title style</a:t>
            </a:r>
            <a:endParaRPr lang="en-US" dirty="0"/>
          </a:p>
        </p:txBody>
      </p:sp>
      <p:sp>
        <p:nvSpPr>
          <p:cNvPr id="9" name="Slide Number Placeholder 4"/>
          <p:cNvSpPr txBox="1">
            <a:spLocks/>
          </p:cNvSpPr>
          <p:nvPr userDrawn="1"/>
        </p:nvSpPr>
        <p:spPr bwMode="auto">
          <a:xfrm>
            <a:off x="4419600" y="6324601"/>
            <a:ext cx="4495800" cy="380999"/>
          </a:xfrm>
          <a:prstGeom prst="rect">
            <a:avLst/>
          </a:prstGeom>
          <a:noFill/>
          <a:ln>
            <a:miter lim="800000"/>
            <a:headEnd/>
            <a:tailEnd/>
          </a:ln>
        </p:spPr>
        <p:txBody>
          <a:bodyPr vert="horz" lIns="91440" tIns="45720" rIns="91440" bIns="45720" rtlCol="0" anchor="ctr"/>
          <a:lstStyle/>
          <a:p>
            <a:pPr marL="0" marR="0" lvl="0" indent="0" algn="r" defTabSz="914400" rtl="0" eaLnBrk="1" fontAlgn="base" latinLnBrk="0" hangingPunct="1">
              <a:lnSpc>
                <a:spcPct val="100000"/>
              </a:lnSpc>
              <a:spcBef>
                <a:spcPct val="20000"/>
              </a:spcBef>
              <a:spcAft>
                <a:spcPct val="0"/>
              </a:spcAft>
              <a:buClrTx/>
              <a:buSzTx/>
              <a:buNone/>
              <a:tabLst/>
              <a:defRPr/>
            </a:pPr>
            <a:r>
              <a:rPr lang="en-US" sz="1100" baseline="0" dirty="0" smtClean="0">
                <a:solidFill>
                  <a:schemeClr val="tx1">
                    <a:lumMod val="75000"/>
                  </a:schemeClr>
                </a:solidFill>
                <a:latin typeface="+mn-lt"/>
              </a:rPr>
              <a:t>Inspection Violation Lifecycle</a:t>
            </a:r>
            <a:r>
              <a:rPr lang="en-US" sz="1100" dirty="0" smtClean="0">
                <a:solidFill>
                  <a:schemeClr val="tx1">
                    <a:lumMod val="75000"/>
                  </a:schemeClr>
                </a:solidFill>
                <a:latin typeface="+mn-lt"/>
              </a:rPr>
              <a:t> | April 2013</a:t>
            </a:r>
          </a:p>
          <a:p>
            <a:pPr marL="0" marR="0" lvl="0" indent="0" algn="r" defTabSz="914400" rtl="0" eaLnBrk="1" fontAlgn="base" latinLnBrk="0" hangingPunct="1">
              <a:lnSpc>
                <a:spcPct val="100000"/>
              </a:lnSpc>
              <a:spcBef>
                <a:spcPct val="20000"/>
              </a:spcBef>
              <a:spcAft>
                <a:spcPct val="0"/>
              </a:spcAft>
              <a:buClrTx/>
              <a:buSzTx/>
              <a:buNone/>
              <a:tabLst/>
              <a:defRPr/>
            </a:pPr>
            <a:fld id="{116DD364-4E62-436A-AD13-236B6F2BE564}" type="slidenum">
              <a:rPr kumimoji="0" lang="en-US" sz="1100" b="0" i="0" u="none" strike="noStrike" kern="1200" cap="none" spc="0" normalizeH="0" baseline="0" noProof="0" smtClean="0">
                <a:ln>
                  <a:noFill/>
                </a:ln>
                <a:solidFill>
                  <a:schemeClr val="tx1">
                    <a:lumMod val="75000"/>
                  </a:schemeClr>
                </a:solidFill>
                <a:effectLst/>
                <a:uLnTx/>
                <a:uFillTx/>
                <a:latin typeface="+mn-lt"/>
                <a:ea typeface="ＭＳ Ｐゴシック" pitchFamily="-106" charset="-128"/>
                <a:cs typeface="+mn-cs"/>
              </a:rPr>
              <a:pPr marL="0" marR="0" lvl="0" indent="0" algn="r" defTabSz="914400" rtl="0" eaLnBrk="1" fontAlgn="base" latinLnBrk="0" hangingPunct="1">
                <a:lnSpc>
                  <a:spcPct val="100000"/>
                </a:lnSpc>
                <a:spcBef>
                  <a:spcPct val="20000"/>
                </a:spcBef>
                <a:spcAft>
                  <a:spcPct val="0"/>
                </a:spcAft>
                <a:buClrTx/>
                <a:buSzTx/>
                <a:buNone/>
                <a:tabLst/>
                <a:defRPr/>
              </a:pPr>
              <a:t>‹#›</a:t>
            </a:fld>
            <a:endParaRPr kumimoji="0" lang="en-US" sz="1100" b="0" i="0" u="none" strike="noStrike" kern="1200" cap="none" spc="0" normalizeH="0" baseline="0" noProof="0" dirty="0" smtClean="0">
              <a:ln>
                <a:noFill/>
              </a:ln>
              <a:solidFill>
                <a:schemeClr val="tx1">
                  <a:lumMod val="75000"/>
                </a:schemeClr>
              </a:solidFill>
              <a:effectLst/>
              <a:uLnTx/>
              <a:uFillTx/>
              <a:latin typeface="+mn-lt"/>
              <a:ea typeface="ＭＳ Ｐゴシック" pitchFamily="-106" charset="-128"/>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Header-PPT-nologo.png"/>
          <p:cNvPicPr>
            <a:picLocks noChangeAspect="1"/>
          </p:cNvPicPr>
          <p:nvPr/>
        </p:nvPicPr>
        <p:blipFill>
          <a:blip r:embed="rId10" cstate="screen"/>
          <a:srcRect l="412" r="677"/>
          <a:stretch>
            <a:fillRect/>
          </a:stretch>
        </p:blipFill>
        <p:spPr bwMode="auto">
          <a:xfrm>
            <a:off x="0" y="0"/>
            <a:ext cx="9150350" cy="1558925"/>
          </a:xfrm>
          <a:prstGeom prst="rect">
            <a:avLst/>
          </a:prstGeom>
          <a:noFill/>
          <a:ln w="9525">
            <a:noFill/>
            <a:miter lim="800000"/>
            <a:headEnd/>
            <a:tailEnd/>
          </a:ln>
        </p:spPr>
      </p:pic>
      <p:sp>
        <p:nvSpPr>
          <p:cNvPr id="1027" name="Text Placeholder 2"/>
          <p:cNvSpPr>
            <a:spLocks noGrp="1"/>
          </p:cNvSpPr>
          <p:nvPr>
            <p:ph type="body" idx="1"/>
          </p:nvPr>
        </p:nvSpPr>
        <p:spPr bwMode="auto">
          <a:xfrm>
            <a:off x="300038" y="1600200"/>
            <a:ext cx="85058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8" name="Picture 7" descr="PPT_Footer.png"/>
          <p:cNvPicPr>
            <a:picLocks noChangeAspect="1"/>
          </p:cNvPicPr>
          <p:nvPr userDrawn="1"/>
        </p:nvPicPr>
        <p:blipFill>
          <a:blip r:embed="rId11" cstate="screen"/>
          <a:srcRect/>
          <a:stretch>
            <a:fillRect/>
          </a:stretch>
        </p:blipFill>
        <p:spPr bwMode="auto">
          <a:xfrm>
            <a:off x="350838" y="6134100"/>
            <a:ext cx="2847975" cy="693738"/>
          </a:xfrm>
          <a:prstGeom prst="rect">
            <a:avLst/>
          </a:prstGeom>
          <a:noFill/>
          <a:ln w="9525">
            <a:noFill/>
            <a:miter lim="800000"/>
            <a:headEnd/>
            <a:tailEnd/>
          </a:ln>
        </p:spPr>
      </p:pic>
      <p:cxnSp>
        <p:nvCxnSpPr>
          <p:cNvPr id="10" name="Straight Connector 9"/>
          <p:cNvCxnSpPr/>
          <p:nvPr/>
        </p:nvCxnSpPr>
        <p:spPr>
          <a:xfrm>
            <a:off x="360363" y="6040438"/>
            <a:ext cx="8453437"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5-Point Star 12"/>
          <p:cNvSpPr/>
          <p:nvPr/>
        </p:nvSpPr>
        <p:spPr>
          <a:xfrm>
            <a:off x="244475" y="387350"/>
            <a:ext cx="384175" cy="328613"/>
          </a:xfrm>
          <a:prstGeom prst="star5">
            <a:avLst/>
          </a:prstGeom>
          <a:solidFill>
            <a:srgbClr val="F0BD3C"/>
          </a:solidFill>
          <a:ln w="19050">
            <a:solidFill>
              <a:srgbClr val="F4C9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31" name="Title Placeholder 14"/>
          <p:cNvSpPr>
            <a:spLocks noGrp="1"/>
          </p:cNvSpPr>
          <p:nvPr>
            <p:ph type="title"/>
          </p:nvPr>
        </p:nvSpPr>
        <p:spPr bwMode="auto">
          <a:xfrm>
            <a:off x="730250" y="-444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34" name="Picture 10" descr="briefing-banner_slide.jpg"/>
          <p:cNvPicPr>
            <a:picLocks noChangeAspect="1"/>
          </p:cNvPicPr>
          <p:nvPr userDrawn="1"/>
        </p:nvPicPr>
        <p:blipFill>
          <a:blip r:embed="rId12" cstate="screen"/>
          <a:srcRect/>
          <a:stretch>
            <a:fillRect/>
          </a:stretch>
        </p:blipFill>
        <p:spPr bwMode="auto">
          <a:xfrm>
            <a:off x="0" y="0"/>
            <a:ext cx="9144000" cy="1125538"/>
          </a:xfrm>
          <a:prstGeom prst="rect">
            <a:avLst/>
          </a:prstGeom>
          <a:noFill/>
          <a:ln w="9525">
            <a:noFill/>
            <a:miter lim="800000"/>
            <a:headEnd/>
            <a:tailEnd/>
          </a:ln>
        </p:spPr>
      </p:pic>
      <p:sp>
        <p:nvSpPr>
          <p:cNvPr id="15" name="Slide Number Placeholder 4"/>
          <p:cNvSpPr txBox="1">
            <a:spLocks/>
          </p:cNvSpPr>
          <p:nvPr userDrawn="1"/>
        </p:nvSpPr>
        <p:spPr bwMode="auto">
          <a:xfrm>
            <a:off x="4419600" y="6324601"/>
            <a:ext cx="4495800" cy="380999"/>
          </a:xfrm>
          <a:prstGeom prst="rect">
            <a:avLst/>
          </a:prstGeom>
          <a:noFill/>
          <a:ln>
            <a:miter lim="800000"/>
            <a:headEnd/>
            <a:tailEnd/>
          </a:ln>
        </p:spPr>
        <p:txBody>
          <a:bodyPr vert="horz" lIns="91440" tIns="45720" rIns="91440" bIns="45720" rtlCol="0" anchor="ctr"/>
          <a:lstStyle/>
          <a:p>
            <a:pPr marL="0" marR="0" lvl="0" indent="0" algn="r" defTabSz="914400" rtl="0" eaLnBrk="1" fontAlgn="base" latinLnBrk="0" hangingPunct="1">
              <a:lnSpc>
                <a:spcPct val="100000"/>
              </a:lnSpc>
              <a:spcBef>
                <a:spcPct val="20000"/>
              </a:spcBef>
              <a:spcAft>
                <a:spcPct val="0"/>
              </a:spcAft>
              <a:buClrTx/>
              <a:buSzTx/>
              <a:buNone/>
              <a:tabLst/>
              <a:defRPr/>
            </a:pPr>
            <a:r>
              <a:rPr lang="en-US" sz="1100" baseline="0" dirty="0" smtClean="0">
                <a:solidFill>
                  <a:schemeClr val="tx1">
                    <a:lumMod val="75000"/>
                  </a:schemeClr>
                </a:solidFill>
                <a:latin typeface="+mn-lt"/>
              </a:rPr>
              <a:t>Inspection Violation Lifecycle</a:t>
            </a:r>
            <a:r>
              <a:rPr lang="en-US" sz="1100" dirty="0" smtClean="0">
                <a:solidFill>
                  <a:schemeClr val="tx1">
                    <a:lumMod val="75000"/>
                  </a:schemeClr>
                </a:solidFill>
                <a:latin typeface="+mn-lt"/>
              </a:rPr>
              <a:t> | April 2013</a:t>
            </a:r>
          </a:p>
          <a:p>
            <a:pPr marL="0" marR="0" lvl="0" indent="0" algn="r" defTabSz="914400" rtl="0" eaLnBrk="1" fontAlgn="base" latinLnBrk="0" hangingPunct="1">
              <a:lnSpc>
                <a:spcPct val="100000"/>
              </a:lnSpc>
              <a:spcBef>
                <a:spcPct val="20000"/>
              </a:spcBef>
              <a:spcAft>
                <a:spcPct val="0"/>
              </a:spcAft>
              <a:buClrTx/>
              <a:buSzTx/>
              <a:buNone/>
              <a:tabLst/>
              <a:defRPr/>
            </a:pPr>
            <a:fld id="{116DD364-4E62-436A-AD13-236B6F2BE564}" type="slidenum">
              <a:rPr kumimoji="0" lang="en-US" sz="1100" b="0" i="0" u="none" strike="noStrike" kern="1200" cap="none" spc="0" normalizeH="0" baseline="0" noProof="0" smtClean="0">
                <a:ln>
                  <a:noFill/>
                </a:ln>
                <a:solidFill>
                  <a:schemeClr val="tx1">
                    <a:lumMod val="75000"/>
                  </a:schemeClr>
                </a:solidFill>
                <a:effectLst/>
                <a:uLnTx/>
                <a:uFillTx/>
                <a:latin typeface="+mn-lt"/>
                <a:ea typeface="ＭＳ Ｐゴシック" pitchFamily="-106" charset="-128"/>
                <a:cs typeface="+mn-cs"/>
              </a:rPr>
              <a:pPr marL="0" marR="0" lvl="0" indent="0" algn="r" defTabSz="914400" rtl="0" eaLnBrk="1" fontAlgn="base" latinLnBrk="0" hangingPunct="1">
                <a:lnSpc>
                  <a:spcPct val="100000"/>
                </a:lnSpc>
                <a:spcBef>
                  <a:spcPct val="20000"/>
                </a:spcBef>
                <a:spcAft>
                  <a:spcPct val="0"/>
                </a:spcAft>
                <a:buClrTx/>
                <a:buSzTx/>
                <a:buNone/>
                <a:tabLst/>
                <a:defRPr/>
              </a:pPr>
              <a:t>‹#›</a:t>
            </a:fld>
            <a:endParaRPr kumimoji="0" lang="en-US" sz="1100" b="0" i="0" u="none" strike="noStrike" kern="1200" cap="none" spc="0" normalizeH="0" baseline="0" noProof="0" dirty="0" smtClean="0">
              <a:ln>
                <a:noFill/>
              </a:ln>
              <a:solidFill>
                <a:schemeClr val="tx1">
                  <a:lumMod val="75000"/>
                </a:schemeClr>
              </a:solidFill>
              <a:effectLst/>
              <a:uLnTx/>
              <a:uFillTx/>
              <a:latin typeface="+mn-lt"/>
              <a:ea typeface="ＭＳ Ｐゴシック" pitchFamily="-106" charset="-128"/>
              <a:cs typeface="+mn-cs"/>
            </a:endParaRPr>
          </a:p>
        </p:txBody>
      </p:sp>
    </p:spTree>
  </p:cSld>
  <p:clrMap bg1="lt1" tx1="dk1" bg2="lt2" tx2="dk2" accent1="accent1" accent2="accent2" accent3="accent3" accent4="accent4" accent5="accent5" accent6="accent6" hlink="hlink" folHlink="folHlink"/>
  <p:sldLayoutIdLst>
    <p:sldLayoutId id="2147486604" r:id="rId1"/>
    <p:sldLayoutId id="2147486605" r:id="rId2"/>
    <p:sldLayoutId id="2147486606" r:id="rId3"/>
    <p:sldLayoutId id="2147486607" r:id="rId4"/>
    <p:sldLayoutId id="2147486603" r:id="rId5"/>
    <p:sldLayoutId id="2147486608" r:id="rId6"/>
    <p:sldLayoutId id="2147486609" r:id="rId7"/>
    <p:sldLayoutId id="2147486610" r:id="rId8"/>
  </p:sldLayoutIdLst>
  <p:hf sldNum="0" hdr="0" ftr="0" dt="0"/>
  <p:txStyles>
    <p:titleStyle>
      <a:lvl1pPr algn="l" rtl="0" eaLnBrk="0" fontAlgn="base" hangingPunct="0">
        <a:spcBef>
          <a:spcPct val="0"/>
        </a:spcBef>
        <a:spcAft>
          <a:spcPct val="0"/>
        </a:spcAft>
        <a:defRPr sz="3800" kern="1200">
          <a:solidFill>
            <a:schemeClr val="bg1"/>
          </a:solidFill>
          <a:latin typeface="+mj-lt"/>
          <a:ea typeface="ＭＳ Ｐゴシック" pitchFamily="-106" charset="-128"/>
          <a:cs typeface="ＭＳ Ｐゴシック" pitchFamily="-84" charset="-128"/>
        </a:defRPr>
      </a:lvl1pPr>
      <a:lvl2pPr algn="l" rtl="0" eaLnBrk="0" fontAlgn="base" hangingPunct="0">
        <a:spcBef>
          <a:spcPct val="0"/>
        </a:spcBef>
        <a:spcAft>
          <a:spcPct val="0"/>
        </a:spcAft>
        <a:defRPr sz="3800">
          <a:solidFill>
            <a:schemeClr val="bg1"/>
          </a:solidFill>
          <a:latin typeface="Franklin Gothic Medium" pitchFamily="34" charset="0"/>
          <a:ea typeface="ＭＳ Ｐゴシック" pitchFamily="-106" charset="-128"/>
          <a:cs typeface="ＭＳ Ｐゴシック" pitchFamily="-84" charset="-128"/>
        </a:defRPr>
      </a:lvl2pPr>
      <a:lvl3pPr algn="l" rtl="0" eaLnBrk="0" fontAlgn="base" hangingPunct="0">
        <a:spcBef>
          <a:spcPct val="0"/>
        </a:spcBef>
        <a:spcAft>
          <a:spcPct val="0"/>
        </a:spcAft>
        <a:defRPr sz="3800">
          <a:solidFill>
            <a:schemeClr val="bg1"/>
          </a:solidFill>
          <a:latin typeface="Franklin Gothic Medium" pitchFamily="34" charset="0"/>
          <a:ea typeface="ＭＳ Ｐゴシック" pitchFamily="-106" charset="-128"/>
          <a:cs typeface="ＭＳ Ｐゴシック" pitchFamily="-84" charset="-128"/>
        </a:defRPr>
      </a:lvl3pPr>
      <a:lvl4pPr algn="l" rtl="0" eaLnBrk="0" fontAlgn="base" hangingPunct="0">
        <a:spcBef>
          <a:spcPct val="0"/>
        </a:spcBef>
        <a:spcAft>
          <a:spcPct val="0"/>
        </a:spcAft>
        <a:defRPr sz="3800">
          <a:solidFill>
            <a:schemeClr val="bg1"/>
          </a:solidFill>
          <a:latin typeface="Franklin Gothic Medium" pitchFamily="34" charset="0"/>
          <a:ea typeface="ＭＳ Ｐゴシック" pitchFamily="-106" charset="-128"/>
          <a:cs typeface="ＭＳ Ｐゴシック" pitchFamily="-84" charset="-128"/>
        </a:defRPr>
      </a:lvl4pPr>
      <a:lvl5pPr algn="l" rtl="0" eaLnBrk="0" fontAlgn="base" hangingPunct="0">
        <a:spcBef>
          <a:spcPct val="0"/>
        </a:spcBef>
        <a:spcAft>
          <a:spcPct val="0"/>
        </a:spcAft>
        <a:defRPr sz="3800">
          <a:solidFill>
            <a:schemeClr val="bg1"/>
          </a:solidFill>
          <a:latin typeface="Franklin Gothic Medium" pitchFamily="34" charset="0"/>
          <a:ea typeface="ＭＳ Ｐゴシック" pitchFamily="-106" charset="-128"/>
          <a:cs typeface="ＭＳ Ｐゴシック" pitchFamily="-84" charset="-128"/>
        </a:defRPr>
      </a:lvl5pPr>
      <a:lvl6pPr marL="457200" algn="l" rtl="0" eaLnBrk="1" fontAlgn="base" hangingPunct="1">
        <a:spcBef>
          <a:spcPct val="0"/>
        </a:spcBef>
        <a:spcAft>
          <a:spcPct val="0"/>
        </a:spcAft>
        <a:defRPr sz="3800">
          <a:solidFill>
            <a:schemeClr val="bg1"/>
          </a:solidFill>
          <a:latin typeface="Franklin Gothic Medium" pitchFamily="34" charset="0"/>
        </a:defRPr>
      </a:lvl6pPr>
      <a:lvl7pPr marL="914400" algn="l" rtl="0" eaLnBrk="1" fontAlgn="base" hangingPunct="1">
        <a:spcBef>
          <a:spcPct val="0"/>
        </a:spcBef>
        <a:spcAft>
          <a:spcPct val="0"/>
        </a:spcAft>
        <a:defRPr sz="3800">
          <a:solidFill>
            <a:schemeClr val="bg1"/>
          </a:solidFill>
          <a:latin typeface="Franklin Gothic Medium" pitchFamily="34" charset="0"/>
        </a:defRPr>
      </a:lvl7pPr>
      <a:lvl8pPr marL="1371600" algn="l" rtl="0" eaLnBrk="1" fontAlgn="base" hangingPunct="1">
        <a:spcBef>
          <a:spcPct val="0"/>
        </a:spcBef>
        <a:spcAft>
          <a:spcPct val="0"/>
        </a:spcAft>
        <a:defRPr sz="3800">
          <a:solidFill>
            <a:schemeClr val="bg1"/>
          </a:solidFill>
          <a:latin typeface="Franklin Gothic Medium" pitchFamily="34" charset="0"/>
        </a:defRPr>
      </a:lvl8pPr>
      <a:lvl9pPr marL="1828800" algn="l" rtl="0" eaLnBrk="1" fontAlgn="base" hangingPunct="1">
        <a:spcBef>
          <a:spcPct val="0"/>
        </a:spcBef>
        <a:spcAft>
          <a:spcPct val="0"/>
        </a:spcAft>
        <a:defRPr sz="3800">
          <a:solidFill>
            <a:schemeClr val="bg1"/>
          </a:solidFill>
          <a:latin typeface="Franklin Gothic Medium"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lumMod val="75000"/>
            </a:schemeClr>
          </a:solidFill>
          <a:latin typeface="+mn-lt"/>
          <a:ea typeface="ＭＳ Ｐゴシック" pitchFamily="-106" charset="-128"/>
          <a:cs typeface="ＭＳ Ｐゴシック" pitchFamily="-84" charset="-128"/>
        </a:defRPr>
      </a:lvl1pPr>
      <a:lvl2pPr marL="742950" indent="-285750" algn="l" rtl="0" eaLnBrk="0" fontAlgn="base" hangingPunct="0">
        <a:spcBef>
          <a:spcPct val="20000"/>
        </a:spcBef>
        <a:spcAft>
          <a:spcPct val="0"/>
        </a:spcAft>
        <a:buFont typeface="Arial" charset="0"/>
        <a:buChar char="–"/>
        <a:defRPr sz="2800" kern="1200">
          <a:solidFill>
            <a:schemeClr val="tx1">
              <a:lumMod val="75000"/>
            </a:schemeClr>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lumMod val="75000"/>
            </a:schemeClr>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lumMod val="75000"/>
            </a:schemeClr>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lumMod val="75000"/>
            </a:schemeClr>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cid:image004.png@01CD3FD8.CD2062F0"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22.png"/><Relationship Id="rId4" Type="http://schemas.openxmlformats.org/officeDocument/2006/relationships/oleObject" Target="../embeddings/Microsoft_Excel_97-2003_Worksheet1.xls"/></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8.xml"/><Relationship Id="rId1" Type="http://schemas.openxmlformats.org/officeDocument/2006/relationships/vmlDrawing" Target="../drawings/vmlDrawing2.vml"/><Relationship Id="rId5" Type="http://schemas.openxmlformats.org/officeDocument/2006/relationships/image" Target="../media/image23.png"/><Relationship Id="rId4" Type="http://schemas.openxmlformats.org/officeDocument/2006/relationships/oleObject" Target="../embeddings/Microsoft_Excel_97-2003_Worksheet2.xls"/></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www.psp.fmcsa.dot.gov/"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dataqs.fmcsa.dot.gov/"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51.xm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8.jpeg"/><Relationship Id="rId7" Type="http://schemas.openxmlformats.org/officeDocument/2006/relationships/diagramColors" Target="../diagrams/colors4.xml"/><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5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9.jpeg"/><Relationship Id="rId7" Type="http://schemas.openxmlformats.org/officeDocument/2006/relationships/diagramColors" Target="../diagrams/colors5.xml"/><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7.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hyperlink" Target="http://csa.fmcsa.dot.gov/resources" TargetMode="External"/><Relationship Id="rId2" Type="http://schemas.openxmlformats.org/officeDocument/2006/relationships/notesSlide" Target="../notesSlides/notesSlide62.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s://csa.fmcsa.dot.gov/Documents/CrashWeightingResearchPlan_7-2012.pdf" TargetMode="External"/><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hyperlink" Target="https://csa.fmcsa.dot.gov/CSA_Feedback.aspx" TargetMode="External"/><Relationship Id="rId2" Type="http://schemas.openxmlformats.org/officeDocument/2006/relationships/notesSlide" Target="../notesSlides/notesSlide71.xml"/><Relationship Id="rId1" Type="http://schemas.openxmlformats.org/officeDocument/2006/relationships/slideLayout" Target="../slideLayouts/slideLayout3.xml"/><Relationship Id="rId4" Type="http://schemas.openxmlformats.org/officeDocument/2006/relationships/hyperlink" Target="http://www.fmcsa.dot.gov/about/contact/offices/displayfieldroster.aspx"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685800" y="4648200"/>
            <a:ext cx="7696200" cy="609600"/>
          </a:xfrm>
        </p:spPr>
        <p:txBody>
          <a:bodyPr/>
          <a:lstStyle/>
          <a:p>
            <a:r>
              <a:rPr lang="en-US" dirty="0" smtClean="0"/>
              <a:t>Louisville, KY</a:t>
            </a:r>
            <a:endParaRPr lang="en-US" dirty="0"/>
          </a:p>
        </p:txBody>
      </p:sp>
      <p:sp>
        <p:nvSpPr>
          <p:cNvPr id="5" name="Text Placeholder 4"/>
          <p:cNvSpPr>
            <a:spLocks noGrp="1"/>
          </p:cNvSpPr>
          <p:nvPr>
            <p:ph type="body" sz="quarter" idx="15"/>
          </p:nvPr>
        </p:nvSpPr>
        <p:spPr>
          <a:xfrm>
            <a:off x="685800" y="3124200"/>
            <a:ext cx="7696200" cy="1219200"/>
          </a:xfrm>
        </p:spPr>
        <p:txBody>
          <a:bodyPr/>
          <a:lstStyle/>
          <a:p>
            <a:r>
              <a:rPr lang="en-US" sz="4400" dirty="0" smtClean="0">
                <a:ea typeface="ＭＳ Ｐゴシック" pitchFamily="-84" charset="-128"/>
              </a:rPr>
              <a:t>The Life Cycle of a               Roadside Inspection Violation</a:t>
            </a:r>
          </a:p>
          <a:p>
            <a:r>
              <a:rPr lang="en-US" sz="4400" dirty="0" smtClean="0">
                <a:ea typeface="ＭＳ Ｐゴシック" pitchFamily="-84" charset="-128"/>
              </a:rPr>
              <a:t>(Part 2)</a:t>
            </a:r>
            <a:endParaRPr lang="en-US" sz="4400" dirty="0"/>
          </a:p>
        </p:txBody>
      </p:sp>
      <p:sp>
        <p:nvSpPr>
          <p:cNvPr id="6" name="Text Placeholder 5"/>
          <p:cNvSpPr>
            <a:spLocks noGrp="1"/>
          </p:cNvSpPr>
          <p:nvPr>
            <p:ph type="body" sz="quarter" idx="16"/>
          </p:nvPr>
        </p:nvSpPr>
        <p:spPr/>
        <p:txBody>
          <a:bodyPr/>
          <a:lstStyle/>
          <a:p>
            <a:r>
              <a:rPr lang="en-US" sz="2400" dirty="0" smtClean="0"/>
              <a:t>April 2013</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descr="SMS Screenshots."/>
          <p:cNvSpPr>
            <a:spLocks noGrp="1"/>
          </p:cNvSpPr>
          <p:nvPr>
            <p:ph type="title"/>
          </p:nvPr>
        </p:nvSpPr>
        <p:spPr>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hangingPunct="1"/>
            <a:r>
              <a:rPr lang="en-US" dirty="0" smtClean="0">
                <a:ea typeface="ＭＳ Ｐゴシック" pitchFamily="-84" charset="-128"/>
              </a:rPr>
              <a:t>SMS Screenshots</a:t>
            </a:r>
          </a:p>
        </p:txBody>
      </p:sp>
      <p:sp>
        <p:nvSpPr>
          <p:cNvPr id="34819" name="TextBox 3"/>
          <p:cNvSpPr txBox="1">
            <a:spLocks noChangeArrowheads="1"/>
          </p:cNvSpPr>
          <p:nvPr/>
        </p:nvSpPr>
        <p:spPr bwMode="auto">
          <a:xfrm>
            <a:off x="533400" y="2513013"/>
            <a:ext cx="7772400" cy="1323439"/>
          </a:xfrm>
          <a:prstGeom prst="rect">
            <a:avLst/>
          </a:prstGeom>
          <a:noFill/>
          <a:ln w="9525">
            <a:noFill/>
            <a:miter lim="800000"/>
            <a:headEnd/>
            <a:tailEnd/>
          </a:ln>
        </p:spPr>
        <p:txBody>
          <a:bodyPr>
            <a:spAutoFit/>
          </a:bodyPr>
          <a:lstStyle/>
          <a:p>
            <a:pPr algn="ctr">
              <a:buFontTx/>
              <a:buNone/>
              <a:defRPr/>
            </a:pPr>
            <a:r>
              <a:rPr lang="en-US" sz="4000" b="1" dirty="0">
                <a:solidFill>
                  <a:schemeClr val="tx1">
                    <a:lumMod val="75000"/>
                  </a:schemeClr>
                </a:solidFill>
                <a:latin typeface="Franklin Gothic Book" pitchFamily="34" charset="0"/>
                <a:ea typeface="ＭＳ Ｐゴシック" pitchFamily="-106" charset="-128"/>
              </a:rPr>
              <a:t>The following slides provide </a:t>
            </a:r>
            <a:br>
              <a:rPr lang="en-US" sz="4000" b="1" dirty="0">
                <a:solidFill>
                  <a:schemeClr val="tx1">
                    <a:lumMod val="75000"/>
                  </a:schemeClr>
                </a:solidFill>
                <a:latin typeface="Franklin Gothic Book" pitchFamily="34" charset="0"/>
                <a:ea typeface="ＭＳ Ｐゴシック" pitchFamily="-106" charset="-128"/>
              </a:rPr>
            </a:br>
            <a:r>
              <a:rPr lang="en-US" sz="4000" b="1" dirty="0">
                <a:solidFill>
                  <a:schemeClr val="tx1">
                    <a:lumMod val="75000"/>
                  </a:schemeClr>
                </a:solidFill>
                <a:latin typeface="Franklin Gothic Book" pitchFamily="34" charset="0"/>
                <a:ea typeface="ＭＳ Ｐゴシック" pitchFamily="-106" charset="-128"/>
              </a:rPr>
              <a:t>examples of SMS results and data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descr="Carrier Measurement: SMS Results "/>
          <p:cNvSpPr>
            <a:spLocks noGrp="1" noChangeArrowheads="1"/>
          </p:cNvSpPr>
          <p:nvPr>
            <p:ph type="title"/>
          </p:nvPr>
        </p:nvSpPr>
        <p:spPr>
          <a:xfrm>
            <a:off x="730250" y="-44450"/>
            <a:ext cx="8229600" cy="1143000"/>
          </a:xfrm>
        </p:spPr>
        <p:txBody>
          <a:bodyPr/>
          <a:lstStyle/>
          <a:p>
            <a:r>
              <a:rPr lang="en-US" dirty="0" smtClean="0"/>
              <a:t>Carrier Measurement: SMS Results </a:t>
            </a:r>
          </a:p>
        </p:txBody>
      </p:sp>
      <p:pic>
        <p:nvPicPr>
          <p:cNvPr id="40963" name="Picture 4"/>
          <p:cNvPicPr>
            <a:picLocks noChangeAspect="1" noChangeArrowheads="1"/>
          </p:cNvPicPr>
          <p:nvPr/>
        </p:nvPicPr>
        <p:blipFill>
          <a:blip r:embed="rId3" cstate="screen"/>
          <a:srcRect/>
          <a:stretch>
            <a:fillRect/>
          </a:stretch>
        </p:blipFill>
        <p:spPr bwMode="auto">
          <a:xfrm>
            <a:off x="1219200" y="855663"/>
            <a:ext cx="6407150" cy="5403850"/>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descr="Carrier Measurement: SMS Results "/>
          <p:cNvSpPr>
            <a:spLocks noGrp="1" noChangeArrowheads="1"/>
          </p:cNvSpPr>
          <p:nvPr>
            <p:ph type="title"/>
          </p:nvPr>
        </p:nvSpPr>
        <p:spPr>
          <a:xfrm>
            <a:off x="730250" y="-44450"/>
            <a:ext cx="8229600" cy="1143000"/>
          </a:xfrm>
        </p:spPr>
        <p:txBody>
          <a:bodyPr/>
          <a:lstStyle/>
          <a:p>
            <a:r>
              <a:rPr lang="en-US" dirty="0" smtClean="0"/>
              <a:t>Carrier Measurement: SMS Results </a:t>
            </a:r>
          </a:p>
        </p:txBody>
      </p:sp>
      <p:pic>
        <p:nvPicPr>
          <p:cNvPr id="41987" name="Picture 6"/>
          <p:cNvPicPr>
            <a:picLocks noChangeAspect="1" noChangeArrowheads="1"/>
          </p:cNvPicPr>
          <p:nvPr/>
        </p:nvPicPr>
        <p:blipFill>
          <a:blip r:embed="rId3" cstate="screen"/>
          <a:srcRect/>
          <a:stretch>
            <a:fillRect/>
          </a:stretch>
        </p:blipFill>
        <p:spPr bwMode="auto">
          <a:xfrm>
            <a:off x="1143000" y="762000"/>
            <a:ext cx="6669088" cy="5645150"/>
          </a:xfrm>
          <a:prstGeom prst="rect">
            <a:avLst/>
          </a:prstGeom>
          <a:noFill/>
          <a:ln w="9525" algn="ctr">
            <a:noFill/>
            <a:miter lim="800000"/>
            <a:headEnd/>
            <a:tailEnd/>
          </a:ln>
          <a:effectLst/>
        </p:spPr>
      </p:pic>
      <p:sp>
        <p:nvSpPr>
          <p:cNvPr id="41988" name="Oval 5" descr="This red circle highlights the Driver Fitness - 97% for On-Road."/>
          <p:cNvSpPr>
            <a:spLocks noChangeArrowheads="1"/>
          </p:cNvSpPr>
          <p:nvPr/>
        </p:nvSpPr>
        <p:spPr bwMode="auto">
          <a:xfrm>
            <a:off x="914400" y="2438400"/>
            <a:ext cx="5638800" cy="457200"/>
          </a:xfrm>
          <a:prstGeom prst="ellipse">
            <a:avLst/>
          </a:prstGeom>
          <a:noFill/>
          <a:ln w="28575">
            <a:solidFill>
              <a:srgbClr val="C00000"/>
            </a:solidFill>
            <a:round/>
            <a:headEnd/>
            <a:tailEnd/>
          </a:ln>
        </p:spPr>
        <p:txBody>
          <a:bodyPr/>
          <a:lstStyle/>
          <a:p>
            <a:pPr marL="342900" indent="-342900"/>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descr="Violation Details Provided in SMS"/>
          <p:cNvSpPr>
            <a:spLocks noGrp="1" noChangeArrowheads="1"/>
          </p:cNvSpPr>
          <p:nvPr>
            <p:ph type="title"/>
          </p:nvPr>
        </p:nvSpPr>
        <p:spPr>
          <a:xfrm>
            <a:off x="730250" y="-44450"/>
            <a:ext cx="8229600" cy="1143000"/>
          </a:xfrm>
        </p:spPr>
        <p:txBody>
          <a:bodyPr/>
          <a:lstStyle/>
          <a:p>
            <a:r>
              <a:rPr lang="en-US" dirty="0" smtClean="0"/>
              <a:t>Violation Details Provided in the SMS</a:t>
            </a:r>
          </a:p>
        </p:txBody>
      </p:sp>
      <p:pic>
        <p:nvPicPr>
          <p:cNvPr id="43011" name="Picture 5"/>
          <p:cNvPicPr>
            <a:picLocks noChangeAspect="1" noChangeArrowheads="1"/>
          </p:cNvPicPr>
          <p:nvPr/>
        </p:nvPicPr>
        <p:blipFill>
          <a:blip r:embed="rId3" cstate="screen"/>
          <a:srcRect/>
          <a:stretch>
            <a:fillRect/>
          </a:stretch>
        </p:blipFill>
        <p:spPr bwMode="auto">
          <a:xfrm>
            <a:off x="1163638" y="892175"/>
            <a:ext cx="6815137" cy="5078413"/>
          </a:xfrm>
          <a:prstGeom prst="rect">
            <a:avLst/>
          </a:prstGeom>
          <a:noFill/>
          <a:ln w="9525" algn="ctr">
            <a:noFill/>
            <a:miter lim="800000"/>
            <a:headEnd/>
            <a:tailEnd/>
          </a:ln>
          <a:effectLst/>
        </p:spPr>
      </p:pic>
      <p:cxnSp>
        <p:nvCxnSpPr>
          <p:cNvPr id="43012" name="Straight Arrow Connector 8" descr="Red arrow pointing to On-Road Performance Detail tab of the SAFESTAT website. "/>
          <p:cNvCxnSpPr>
            <a:cxnSpLocks noChangeShapeType="1"/>
          </p:cNvCxnSpPr>
          <p:nvPr/>
        </p:nvCxnSpPr>
        <p:spPr bwMode="auto">
          <a:xfrm>
            <a:off x="1063625" y="2590800"/>
            <a:ext cx="914400" cy="304800"/>
          </a:xfrm>
          <a:prstGeom prst="straightConnector1">
            <a:avLst/>
          </a:prstGeom>
          <a:noFill/>
          <a:ln w="57150">
            <a:solidFill>
              <a:srgbClr val="C00000"/>
            </a:solidFill>
            <a:round/>
            <a:headEnd/>
            <a:tailEnd type="arrow" w="med" len="med"/>
          </a:ln>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descr="Further Drilldown in SMS"/>
          <p:cNvSpPr>
            <a:spLocks noGrp="1" noChangeArrowheads="1"/>
          </p:cNvSpPr>
          <p:nvPr>
            <p:ph type="title"/>
          </p:nvPr>
        </p:nvSpPr>
        <p:spPr>
          <a:xfrm>
            <a:off x="604838" y="0"/>
            <a:ext cx="8534400" cy="1066800"/>
          </a:xfrm>
        </p:spPr>
        <p:txBody>
          <a:bodyPr/>
          <a:lstStyle/>
          <a:p>
            <a:pPr>
              <a:lnSpc>
                <a:spcPct val="80000"/>
              </a:lnSpc>
            </a:pPr>
            <a:r>
              <a:rPr lang="en-US" dirty="0" smtClean="0"/>
              <a:t>Further Drilldown in the SMS</a:t>
            </a:r>
          </a:p>
        </p:txBody>
      </p:sp>
      <p:pic>
        <p:nvPicPr>
          <p:cNvPr id="44035" name="Picture 4" descr="C:\Users\kate.clavet.ctr\Desktop\Capture5.PNG"/>
          <p:cNvPicPr>
            <a:picLocks noChangeAspect="1" noChangeArrowheads="1"/>
          </p:cNvPicPr>
          <p:nvPr/>
        </p:nvPicPr>
        <p:blipFill>
          <a:blip r:embed="rId3" cstate="screen"/>
          <a:srcRect/>
          <a:stretch>
            <a:fillRect/>
          </a:stretch>
        </p:blipFill>
        <p:spPr bwMode="auto">
          <a:xfrm>
            <a:off x="304800" y="2438400"/>
            <a:ext cx="8677275"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descr="Further Drilldown in SMS"/>
          <p:cNvSpPr>
            <a:spLocks noGrp="1" noChangeArrowheads="1"/>
          </p:cNvSpPr>
          <p:nvPr>
            <p:ph type="title"/>
          </p:nvPr>
        </p:nvSpPr>
        <p:spPr>
          <a:xfrm>
            <a:off x="604838" y="0"/>
            <a:ext cx="8534400" cy="1066800"/>
          </a:xfrm>
        </p:spPr>
        <p:txBody>
          <a:bodyPr/>
          <a:lstStyle/>
          <a:p>
            <a:pPr>
              <a:lnSpc>
                <a:spcPct val="80000"/>
              </a:lnSpc>
            </a:pPr>
            <a:r>
              <a:rPr lang="en-US" dirty="0" smtClean="0"/>
              <a:t>Further Drilldown in the SMS</a:t>
            </a:r>
          </a:p>
        </p:txBody>
      </p:sp>
      <p:pic>
        <p:nvPicPr>
          <p:cNvPr id="45059" name="Picture 4" descr="C:\Users\kate.clavet.ctr\Desktop\Capture6.PNG"/>
          <p:cNvPicPr>
            <a:picLocks noChangeAspect="1" noChangeArrowheads="1"/>
          </p:cNvPicPr>
          <p:nvPr/>
        </p:nvPicPr>
        <p:blipFill>
          <a:blip r:embed="rId3" cstate="screen"/>
          <a:srcRect/>
          <a:stretch>
            <a:fillRect/>
          </a:stretch>
        </p:blipFill>
        <p:spPr bwMode="auto">
          <a:xfrm>
            <a:off x="457200" y="1295400"/>
            <a:ext cx="7974013" cy="4600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descr="Further Drilldown in SMS"/>
          <p:cNvSpPr>
            <a:spLocks noGrp="1" noChangeArrowheads="1"/>
          </p:cNvSpPr>
          <p:nvPr>
            <p:ph type="title"/>
          </p:nvPr>
        </p:nvSpPr>
        <p:spPr>
          <a:xfrm>
            <a:off x="604838" y="0"/>
            <a:ext cx="8534400" cy="1066800"/>
          </a:xfrm>
        </p:spPr>
        <p:txBody>
          <a:bodyPr/>
          <a:lstStyle/>
          <a:p>
            <a:pPr>
              <a:lnSpc>
                <a:spcPct val="80000"/>
              </a:lnSpc>
            </a:pPr>
            <a:r>
              <a:rPr lang="en-US" dirty="0" smtClean="0"/>
              <a:t>Further Drilldown in the SMS</a:t>
            </a:r>
          </a:p>
        </p:txBody>
      </p:sp>
      <p:pic>
        <p:nvPicPr>
          <p:cNvPr id="46083" name="Picture 7" descr="C:\Users\kate.clavet.ctr\Desktop\Capture7.PNG"/>
          <p:cNvPicPr>
            <a:picLocks noChangeAspect="1" noChangeArrowheads="1"/>
          </p:cNvPicPr>
          <p:nvPr/>
        </p:nvPicPr>
        <p:blipFill>
          <a:blip r:embed="rId3" cstate="screen"/>
          <a:srcRect/>
          <a:stretch>
            <a:fillRect/>
          </a:stretch>
        </p:blipFill>
        <p:spPr bwMode="auto">
          <a:xfrm>
            <a:off x="1106488" y="901700"/>
            <a:ext cx="6503987" cy="5016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2" name="Group 7" descr="Screenshot of the SMS Website with arrows pointing to the Investigation Results Detail and the Serious Violations Form Investigations tabs. &#10;&#10;SMS Facilitates Problem Identification&#10;&#10;The SMS Website allows us to drill down to see further details related to this high driver fitness BASIC.&#10;It is clear that various drivers are having the same medical certificate issues and these reports are coming in on multiple drivers from multiple states; the problem is not limited to one problem driver and indicates a process breakdown that the carrier is now in a position to fix. &#10;"/>
          <p:cNvGrpSpPr>
            <a:grpSpLocks/>
          </p:cNvGrpSpPr>
          <p:nvPr/>
        </p:nvGrpSpPr>
        <p:grpSpPr bwMode="auto">
          <a:xfrm>
            <a:off x="438150" y="2197100"/>
            <a:ext cx="2914650" cy="3006725"/>
            <a:chOff x="87313" y="2518318"/>
            <a:chExt cx="3494087" cy="3005252"/>
          </a:xfrm>
        </p:grpSpPr>
        <p:cxnSp>
          <p:nvCxnSpPr>
            <p:cNvPr id="46085" name="Straight Arrow Connector 5" descr="Red arrow pointing to Investigation Results Detail tab of the SAFESTAT website. "/>
            <p:cNvCxnSpPr>
              <a:cxnSpLocks noChangeShapeType="1"/>
            </p:cNvCxnSpPr>
            <p:nvPr/>
          </p:nvCxnSpPr>
          <p:spPr bwMode="auto">
            <a:xfrm>
              <a:off x="2667000" y="2518318"/>
              <a:ext cx="914400" cy="457200"/>
            </a:xfrm>
            <a:prstGeom prst="straightConnector1">
              <a:avLst/>
            </a:prstGeom>
            <a:noFill/>
            <a:ln w="57150">
              <a:solidFill>
                <a:srgbClr val="C00000"/>
              </a:solidFill>
              <a:round/>
              <a:headEnd/>
              <a:tailEnd type="arrow" w="med" len="med"/>
            </a:ln>
          </p:spPr>
        </p:cxnSp>
        <p:cxnSp>
          <p:nvCxnSpPr>
            <p:cNvPr id="46086" name="Straight Arrow Connector 6" descr="Red arrow pointing to Serious Violations From Investigations information of the SAFESTAT website. "/>
            <p:cNvCxnSpPr>
              <a:cxnSpLocks noChangeShapeType="1"/>
            </p:cNvCxnSpPr>
            <p:nvPr/>
          </p:nvCxnSpPr>
          <p:spPr bwMode="auto">
            <a:xfrm>
              <a:off x="87313" y="5066370"/>
              <a:ext cx="914400" cy="457200"/>
            </a:xfrm>
            <a:prstGeom prst="straightConnector1">
              <a:avLst/>
            </a:prstGeom>
            <a:noFill/>
            <a:ln w="57150">
              <a:solidFill>
                <a:srgbClr val="C00000"/>
              </a:solidFill>
              <a:round/>
              <a:headEnd/>
              <a:tailEnd type="arrow" w="med" len="med"/>
            </a:ln>
          </p:spPr>
        </p:cxn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Further Drilldown in the SMS</a:t>
            </a: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308" t="20082" r="15468" b="11612"/>
          <a:stretch/>
        </p:blipFill>
        <p:spPr bwMode="auto">
          <a:xfrm>
            <a:off x="152400" y="1600200"/>
            <a:ext cx="8877909" cy="5067301"/>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48617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descr="Further Drilldown in SMS"/>
          <p:cNvSpPr>
            <a:spLocks noGrp="1" noChangeArrowheads="1"/>
          </p:cNvSpPr>
          <p:nvPr>
            <p:ph type="title"/>
          </p:nvPr>
        </p:nvSpPr>
        <p:spPr>
          <a:xfrm>
            <a:off x="604838" y="0"/>
            <a:ext cx="8534400" cy="1066800"/>
          </a:xfrm>
        </p:spPr>
        <p:txBody>
          <a:bodyPr/>
          <a:lstStyle/>
          <a:p>
            <a:pPr>
              <a:lnSpc>
                <a:spcPct val="80000"/>
              </a:lnSpc>
            </a:pPr>
            <a:r>
              <a:rPr lang="en-US" dirty="0" smtClean="0"/>
              <a:t>Further Drilldown in the SMS</a:t>
            </a:r>
          </a:p>
        </p:txBody>
      </p:sp>
      <p:pic>
        <p:nvPicPr>
          <p:cNvPr id="47107" name="Picture 7" descr="C:\Users\kate.clavet.ctr\Desktop\8.PNG"/>
          <p:cNvPicPr>
            <a:picLocks noChangeAspect="1" noChangeArrowheads="1"/>
          </p:cNvPicPr>
          <p:nvPr/>
        </p:nvPicPr>
        <p:blipFill>
          <a:blip r:embed="rId3" cstate="screen"/>
          <a:srcRect/>
          <a:stretch>
            <a:fillRect/>
          </a:stretch>
        </p:blipFill>
        <p:spPr bwMode="auto">
          <a:xfrm>
            <a:off x="1219200" y="781050"/>
            <a:ext cx="6364288" cy="5962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47108" name="Straight Arrow Connector 5"/>
          <p:cNvCxnSpPr>
            <a:cxnSpLocks noChangeShapeType="1"/>
          </p:cNvCxnSpPr>
          <p:nvPr/>
        </p:nvCxnSpPr>
        <p:spPr bwMode="auto">
          <a:xfrm rot="16200000" flipV="1">
            <a:off x="6854825" y="2514600"/>
            <a:ext cx="755650" cy="755650"/>
          </a:xfrm>
          <a:prstGeom prst="straightConnector1">
            <a:avLst/>
          </a:prstGeom>
          <a:noFill/>
          <a:ln w="57150">
            <a:solidFill>
              <a:srgbClr val="C00000"/>
            </a:solidFill>
            <a:round/>
            <a:headEnd/>
            <a:tailEnd type="arrow" w="med" len="med"/>
          </a:ln>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5" descr="CSA slide header. CSA - Compliance - Safety - Accountability."/>
          <p:cNvSpPr>
            <a:spLocks noGrp="1" noChangeArrowheads="1"/>
          </p:cNvSpPr>
          <p:nvPr>
            <p:ph type="title"/>
          </p:nvPr>
        </p:nvSpPr>
        <p:spPr>
          <a:xfrm>
            <a:off x="0" y="0"/>
            <a:ext cx="9140825" cy="5867400"/>
          </a:xfrm>
        </p:spPr>
        <p:txBody>
          <a:bodyPr/>
          <a:lstStyle/>
          <a:p>
            <a:pPr algn="ctr" eaLnBrk="1" hangingPunct="1"/>
            <a:r>
              <a:rPr lang="en-US" sz="5400" dirty="0" smtClean="0">
                <a:solidFill>
                  <a:schemeClr val="tx1">
                    <a:lumMod val="75000"/>
                  </a:schemeClr>
                </a:solidFill>
                <a:ea typeface="ＭＳ Ｐゴシック" pitchFamily="-84" charset="-128"/>
              </a:rPr>
              <a:t/>
            </a:r>
            <a:br>
              <a:rPr lang="en-US" sz="5400" dirty="0" smtClean="0">
                <a:solidFill>
                  <a:schemeClr val="tx1">
                    <a:lumMod val="75000"/>
                  </a:schemeClr>
                </a:solidFill>
                <a:ea typeface="ＭＳ Ｐゴシック" pitchFamily="-84" charset="-128"/>
              </a:rPr>
            </a:br>
            <a:r>
              <a:rPr lang="en-US" sz="5400" dirty="0" smtClean="0">
                <a:solidFill>
                  <a:schemeClr val="tx1">
                    <a:lumMod val="75000"/>
                  </a:schemeClr>
                </a:solidFill>
                <a:ea typeface="ＭＳ Ｐゴシック" pitchFamily="-84" charset="-128"/>
              </a:rPr>
              <a:t>Recent SMS Improvements</a:t>
            </a:r>
            <a:endParaRPr lang="en-US" sz="5400" b="1" dirty="0" smtClean="0">
              <a:solidFill>
                <a:schemeClr val="tx1">
                  <a:lumMod val="75000"/>
                </a:schemeClr>
              </a:solidFill>
              <a:ea typeface="ＭＳ Ｐゴシック" pitchFamily="-84" charset="-128"/>
            </a:endParaRPr>
          </a:p>
        </p:txBody>
      </p:sp>
      <p:pic>
        <p:nvPicPr>
          <p:cNvPr id="91139" name="Picture 3" descr="CSA: Compliance, Safety, Accountability."/>
          <p:cNvPicPr>
            <a:picLocks noChangeAspect="1"/>
          </p:cNvPicPr>
          <p:nvPr/>
        </p:nvPicPr>
        <p:blipFill>
          <a:blip r:embed="rId3" cstate="screen"/>
          <a:srcRect/>
          <a:stretch>
            <a:fillRect/>
          </a:stretch>
        </p:blipFill>
        <p:spPr bwMode="auto">
          <a:xfrm>
            <a:off x="-6350" y="0"/>
            <a:ext cx="9150350" cy="1122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0038" y="1600200"/>
            <a:ext cx="8691562" cy="4525963"/>
          </a:xfrm>
        </p:spPr>
        <p:txBody>
          <a:bodyPr>
            <a:normAutofit fontScale="40000" lnSpcReduction="20000"/>
          </a:bodyPr>
          <a:lstStyle/>
          <a:p>
            <a:pPr lvl="0">
              <a:buNone/>
            </a:pPr>
            <a:endParaRPr lang="en-US" sz="2500" dirty="0" smtClean="0"/>
          </a:p>
          <a:p>
            <a:pPr lvl="0"/>
            <a:r>
              <a:rPr lang="en-US" sz="6000" dirty="0" smtClean="0">
                <a:latin typeface="+mj-lt"/>
              </a:rPr>
              <a:t>Compliance, Safety, Accountability (CSA) Overview</a:t>
            </a:r>
          </a:p>
          <a:p>
            <a:pPr lvl="1"/>
            <a:r>
              <a:rPr lang="en-US" sz="5000" dirty="0" smtClean="0"/>
              <a:t>Safety Measurement System (SMS), Enhancements and Effectiveness</a:t>
            </a:r>
          </a:p>
          <a:p>
            <a:pPr lvl="0">
              <a:spcBef>
                <a:spcPts val="1200"/>
              </a:spcBef>
              <a:spcAft>
                <a:spcPts val="0"/>
              </a:spcAft>
            </a:pPr>
            <a:r>
              <a:rPr lang="en-US" sz="6000" dirty="0" smtClean="0">
                <a:latin typeface="+mj-lt"/>
              </a:rPr>
              <a:t>Safety Data on Drivers</a:t>
            </a:r>
          </a:p>
          <a:p>
            <a:pPr lvl="0">
              <a:spcBef>
                <a:spcPts val="1200"/>
              </a:spcBef>
              <a:spcAft>
                <a:spcPts val="1200"/>
              </a:spcAft>
            </a:pPr>
            <a:r>
              <a:rPr lang="en-US" sz="6000" dirty="0" smtClean="0">
                <a:latin typeface="+mj-lt"/>
              </a:rPr>
              <a:t>Data Qs: </a:t>
            </a:r>
            <a:r>
              <a:rPr lang="en-US" sz="5000" dirty="0" smtClean="0"/>
              <a:t>the process for requesting review and correcting inspection data</a:t>
            </a:r>
          </a:p>
          <a:p>
            <a:pPr lvl="0">
              <a:spcAft>
                <a:spcPts val="1200"/>
              </a:spcAft>
            </a:pPr>
            <a:r>
              <a:rPr lang="en-US" sz="6000" dirty="0" smtClean="0">
                <a:latin typeface="+mj-lt"/>
              </a:rPr>
              <a:t>Interventions: </a:t>
            </a:r>
            <a:r>
              <a:rPr lang="en-US" sz="5000" dirty="0" smtClean="0"/>
              <a:t>designed to change carrier behavior</a:t>
            </a:r>
          </a:p>
          <a:p>
            <a:pPr lvl="0">
              <a:spcAft>
                <a:spcPts val="1200"/>
              </a:spcAft>
            </a:pPr>
            <a:r>
              <a:rPr lang="en-US" sz="6000" dirty="0" smtClean="0">
                <a:latin typeface="+mj-lt"/>
              </a:rPr>
              <a:t>CSA Website Demonstration</a:t>
            </a:r>
          </a:p>
          <a:p>
            <a:pPr lvl="0">
              <a:spcAft>
                <a:spcPts val="1200"/>
              </a:spcAft>
            </a:pPr>
            <a:r>
              <a:rPr lang="en-US" sz="6000" dirty="0" smtClean="0">
                <a:latin typeface="+mj-lt"/>
              </a:rPr>
              <a:t>2013 Plans</a:t>
            </a:r>
          </a:p>
          <a:p>
            <a:pPr lvl="0">
              <a:spcAft>
                <a:spcPts val="1200"/>
              </a:spcAft>
            </a:pPr>
            <a:r>
              <a:rPr lang="en-US" sz="6000" dirty="0" smtClean="0">
                <a:latin typeface="+mj-lt"/>
              </a:rPr>
              <a:t>Roundtable Q&amp;A Session</a:t>
            </a:r>
            <a:endParaRPr lang="en-US" sz="6000" dirty="0">
              <a:latin typeface="+mj-lt"/>
            </a:endParaRPr>
          </a:p>
        </p:txBody>
      </p:sp>
      <p:sp>
        <p:nvSpPr>
          <p:cNvPr id="4" name="Title 3"/>
          <p:cNvSpPr>
            <a:spLocks noGrp="1"/>
          </p:cNvSpPr>
          <p:nvPr>
            <p:ph type="title"/>
          </p:nvPr>
        </p:nvSpPr>
        <p:spPr/>
        <p:txBody>
          <a:bodyPr>
            <a:noAutofit/>
          </a:bodyPr>
          <a:lstStyle/>
          <a:p>
            <a:r>
              <a:rPr lang="en-US" dirty="0" smtClean="0"/>
              <a:t>Life Cycle Seminar (Part 2): Agenda</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idx="1"/>
          </p:nvPr>
        </p:nvSpPr>
        <p:spPr>
          <a:xfrm>
            <a:off x="228600" y="1295400"/>
            <a:ext cx="8843962" cy="4602163"/>
          </a:xfrm>
        </p:spPr>
        <p:txBody>
          <a:bodyPr/>
          <a:lstStyle/>
          <a:p>
            <a:pPr eaLnBrk="1" hangingPunct="1">
              <a:buFontTx/>
              <a:buNone/>
            </a:pPr>
            <a:endParaRPr lang="en-US" sz="1800" b="1" dirty="0" smtClean="0">
              <a:ea typeface="ＭＳ Ｐゴシック" pitchFamily="-84" charset="-128"/>
            </a:endParaRPr>
          </a:p>
          <a:p>
            <a:pPr marL="347472" eaLnBrk="1" hangingPunct="1">
              <a:spcBef>
                <a:spcPts val="0"/>
              </a:spcBef>
              <a:buFontTx/>
              <a:buNone/>
              <a:defRPr/>
            </a:pPr>
            <a:r>
              <a:rPr lang="en-US" sz="2600" b="1" dirty="0" smtClean="0">
                <a:latin typeface="Franklin Gothic Book" pitchFamily="34" charset="0"/>
                <a:ea typeface="ＭＳ Ｐゴシック" pitchFamily="-84" charset="-128"/>
              </a:rPr>
              <a:t>March 2012 </a:t>
            </a:r>
          </a:p>
          <a:p>
            <a:pPr marL="347472" eaLnBrk="1" hangingPunct="1">
              <a:spcBef>
                <a:spcPts val="0"/>
              </a:spcBef>
              <a:defRPr/>
            </a:pPr>
            <a:r>
              <a:rPr lang="en-US" sz="2000" b="1" dirty="0" smtClean="0">
                <a:latin typeface="Franklin Gothic Book" pitchFamily="34" charset="0"/>
                <a:ea typeface="ＭＳ Ｐゴシック" pitchFamily="-84" charset="-128"/>
              </a:rPr>
              <a:t>Motor carriers and enforcement staff previewed the changes before implementation</a:t>
            </a:r>
          </a:p>
          <a:p>
            <a:pPr marL="347472" eaLnBrk="1" hangingPunct="1">
              <a:spcBef>
                <a:spcPts val="0"/>
              </a:spcBef>
              <a:defRPr/>
            </a:pPr>
            <a:r>
              <a:rPr lang="en-US" sz="2000" b="1" dirty="0" smtClean="0">
                <a:latin typeface="Franklin Gothic Book" pitchFamily="34" charset="0"/>
                <a:ea typeface="ＭＳ Ｐゴシック" pitchFamily="-84" charset="-128"/>
              </a:rPr>
              <a:t>Preview participants were able  to compare/ contrast current vs. proposed </a:t>
            </a:r>
          </a:p>
          <a:p>
            <a:pPr marL="347472" eaLnBrk="1" hangingPunct="1">
              <a:spcBef>
                <a:spcPts val="0"/>
              </a:spcBef>
              <a:buFont typeface="Franklin Gothic Book" pitchFamily="34" charset="0"/>
              <a:buChar char="―"/>
              <a:defRPr/>
            </a:pPr>
            <a:r>
              <a:rPr lang="en-US" sz="2000" dirty="0" smtClean="0">
                <a:latin typeface="Franklin Gothic Book" pitchFamily="34" charset="0"/>
                <a:ea typeface="ＭＳ Ｐゴシック" pitchFamily="-84" charset="-128"/>
              </a:rPr>
              <a:t>View impact on measures and  percentile ranks </a:t>
            </a:r>
          </a:p>
          <a:p>
            <a:pPr marL="347472" eaLnBrk="1" hangingPunct="1">
              <a:spcBef>
                <a:spcPts val="0"/>
              </a:spcBef>
              <a:buFontTx/>
              <a:buNone/>
              <a:defRPr/>
            </a:pPr>
            <a:endParaRPr lang="en-US" sz="2000" b="1" dirty="0" smtClean="0">
              <a:latin typeface="Franklin Gothic Book" pitchFamily="34" charset="0"/>
              <a:ea typeface="ＭＳ Ｐゴシック" pitchFamily="-84" charset="-128"/>
            </a:endParaRPr>
          </a:p>
          <a:p>
            <a:pPr marL="347472" eaLnBrk="1" hangingPunct="1">
              <a:spcBef>
                <a:spcPts val="0"/>
              </a:spcBef>
              <a:buFontTx/>
              <a:buNone/>
              <a:defRPr/>
            </a:pPr>
            <a:r>
              <a:rPr lang="en-US" sz="2600" b="1" dirty="0" smtClean="0">
                <a:latin typeface="Franklin Gothic Book" pitchFamily="34" charset="0"/>
                <a:ea typeface="ＭＳ Ｐゴシック" pitchFamily="-84" charset="-128"/>
              </a:rPr>
              <a:t>March 27, 2012 through July 30,2012 </a:t>
            </a:r>
          </a:p>
          <a:p>
            <a:pPr marL="347472" eaLnBrk="1" hangingPunct="1">
              <a:spcBef>
                <a:spcPts val="0"/>
              </a:spcBef>
              <a:defRPr/>
            </a:pPr>
            <a:r>
              <a:rPr lang="en-US" sz="2000" b="1" dirty="0" smtClean="0">
                <a:latin typeface="Franklin Gothic Book" pitchFamily="34" charset="0"/>
                <a:ea typeface="ＭＳ Ｐゴシック" pitchFamily="-84" charset="-128"/>
              </a:rPr>
              <a:t>Federal Register Docket open for comments about the SMS  Preview</a:t>
            </a:r>
          </a:p>
          <a:p>
            <a:pPr marL="4572" indent="0" eaLnBrk="1" hangingPunct="1">
              <a:spcBef>
                <a:spcPts val="0"/>
              </a:spcBef>
              <a:buNone/>
              <a:defRPr/>
            </a:pPr>
            <a:endParaRPr lang="en-US" sz="1400" b="1" dirty="0" smtClean="0">
              <a:latin typeface="Franklin Gothic Book" pitchFamily="34" charset="0"/>
              <a:ea typeface="ＭＳ Ｐゴシック" pitchFamily="-84" charset="-128"/>
            </a:endParaRPr>
          </a:p>
          <a:p>
            <a:pPr marL="347472" eaLnBrk="1" hangingPunct="1">
              <a:spcBef>
                <a:spcPts val="0"/>
              </a:spcBef>
              <a:buNone/>
              <a:defRPr/>
            </a:pPr>
            <a:r>
              <a:rPr lang="en-US" sz="2600" b="1" dirty="0" smtClean="0">
                <a:latin typeface="Franklin Gothic Book" pitchFamily="34" charset="0"/>
                <a:ea typeface="ＭＳ Ｐゴシック" pitchFamily="-84" charset="-128"/>
              </a:rPr>
              <a:t>December 2012</a:t>
            </a:r>
          </a:p>
          <a:p>
            <a:pPr marL="347472" eaLnBrk="1" hangingPunct="1">
              <a:spcBef>
                <a:spcPts val="0"/>
              </a:spcBef>
              <a:buFont typeface="Arial" pitchFamily="34" charset="0"/>
              <a:buChar char="•"/>
              <a:defRPr/>
            </a:pPr>
            <a:r>
              <a:rPr lang="en-US" sz="2000" b="1" dirty="0" smtClean="0">
                <a:latin typeface="Franklin Gothic Book" pitchFamily="34" charset="0"/>
                <a:ea typeface="ＭＳ Ｐゴシック" pitchFamily="-84" charset="-128"/>
              </a:rPr>
              <a:t>SMS public website updated with the SMS changes discussed</a:t>
            </a:r>
          </a:p>
          <a:p>
            <a:pPr marL="347472" lvl="1" indent="-276225" eaLnBrk="1" hangingPunct="1">
              <a:spcBef>
                <a:spcPts val="0"/>
              </a:spcBef>
              <a:defRPr/>
            </a:pPr>
            <a:r>
              <a:rPr lang="en-US" sz="1800" dirty="0" smtClean="0">
                <a:latin typeface="Franklin Gothic Book" pitchFamily="34" charset="0"/>
                <a:ea typeface="ＭＳ Ｐゴシック" pitchFamily="-84" charset="-128"/>
              </a:rPr>
              <a:t>Both logged-in users and the general public can see percentile ranks</a:t>
            </a:r>
          </a:p>
          <a:p>
            <a:pPr marL="347472" lvl="1" indent="-276225" eaLnBrk="1" hangingPunct="1">
              <a:spcBef>
                <a:spcPts val="0"/>
              </a:spcBef>
              <a:defRPr/>
            </a:pPr>
            <a:r>
              <a:rPr lang="en-US" sz="1800" dirty="0" smtClean="0">
                <a:latin typeface="Franklin Gothic Book" pitchFamily="34" charset="0"/>
                <a:ea typeface="ＭＳ Ｐゴシック" pitchFamily="-84" charset="-128"/>
              </a:rPr>
              <a:t>Crash Indicator  and the HM Compliance BASIC percentiles are available to only logged-in users</a:t>
            </a:r>
          </a:p>
        </p:txBody>
      </p:sp>
      <p:sp>
        <p:nvSpPr>
          <p:cNvPr id="93187" name="Rectangle 2" descr="CSA Rollout Schedule."/>
          <p:cNvSpPr>
            <a:spLocks noGrp="1" noChangeArrowheads="1"/>
          </p:cNvSpPr>
          <p:nvPr>
            <p:ph type="title"/>
          </p:nvPr>
        </p:nvSpPr>
        <p:spPr>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hangingPunct="1"/>
            <a:r>
              <a:rPr lang="en-US" dirty="0" smtClean="0">
                <a:ea typeface="ＭＳ Ｐゴシック" pitchFamily="-84" charset="-128"/>
              </a:rPr>
              <a:t>Recent SMS Changes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2"/>
          <p:cNvSpPr>
            <a:spLocks noGrp="1"/>
          </p:cNvSpPr>
          <p:nvPr>
            <p:ph idx="1"/>
          </p:nvPr>
        </p:nvSpPr>
        <p:spPr/>
        <p:txBody>
          <a:bodyPr/>
          <a:lstStyle/>
          <a:p>
            <a:pPr marL="457200" lvl="1" indent="-457200" eaLnBrk="1" hangingPunct="1">
              <a:spcAft>
                <a:spcPts val="1000"/>
              </a:spcAft>
              <a:buFont typeface="+mj-lt"/>
              <a:buAutoNum type="arabicPeriod"/>
              <a:defRPr/>
            </a:pPr>
            <a:r>
              <a:rPr lang="en-US" sz="2300" b="1" dirty="0" smtClean="0">
                <a:latin typeface="Franklin Gothic Book" pitchFamily="34" charset="0"/>
                <a:ea typeface="ＭＳ Ｐゴシック" pitchFamily="-84" charset="-128"/>
              </a:rPr>
              <a:t>Strengthened </a:t>
            </a:r>
            <a:r>
              <a:rPr lang="en-US" sz="2300" b="1" dirty="0">
                <a:latin typeface="Franklin Gothic Book" pitchFamily="34" charset="0"/>
                <a:ea typeface="ＭＳ Ｐゴシック" pitchFamily="-84" charset="-128"/>
              </a:rPr>
              <a:t>the Vehicle Maintenance BASIC by incorporating cargo/load securement violations from </a:t>
            </a:r>
            <a:r>
              <a:rPr lang="en-US" sz="2300" b="1" dirty="0" smtClean="0">
                <a:latin typeface="Franklin Gothic Book" pitchFamily="34" charset="0"/>
                <a:ea typeface="ＭＳ Ｐゴシック" pitchFamily="-84" charset="-128"/>
              </a:rPr>
              <a:t>the </a:t>
            </a:r>
            <a:r>
              <a:rPr lang="en-US" sz="2300" b="1" dirty="0">
                <a:latin typeface="Franklin Gothic Book" pitchFamily="34" charset="0"/>
                <a:ea typeface="ＭＳ Ｐゴシック" pitchFamily="-84" charset="-128"/>
              </a:rPr>
              <a:t>Cargo-Related BASIC </a:t>
            </a:r>
            <a:endParaRPr lang="en-US" sz="2300" b="1" dirty="0" smtClean="0">
              <a:latin typeface="Franklin Gothic Book" pitchFamily="34" charset="0"/>
              <a:ea typeface="ＭＳ Ｐゴシック" pitchFamily="-84" charset="-128"/>
            </a:endParaRPr>
          </a:p>
          <a:p>
            <a:pPr marL="695325" lvl="1" indent="-238125" eaLnBrk="1" hangingPunct="1">
              <a:spcBef>
                <a:spcPts val="0"/>
              </a:spcBef>
              <a:defRPr/>
            </a:pPr>
            <a:r>
              <a:rPr lang="en-US" sz="1800" dirty="0" smtClean="0">
                <a:latin typeface="Franklin Gothic Book" pitchFamily="34" charset="0"/>
                <a:ea typeface="ＭＳ Ｐゴシック" pitchFamily="-84" charset="-128"/>
              </a:rPr>
              <a:t>Allows for appropriate workload prioritization while reducing a bias in the Cargo-Related BASIC whereby flatbed operators are disproportionately identified for intervention</a:t>
            </a:r>
          </a:p>
          <a:p>
            <a:pPr marL="695325" lvl="1" indent="-238125" eaLnBrk="1" hangingPunct="1">
              <a:spcBef>
                <a:spcPts val="0"/>
              </a:spcBef>
              <a:buNone/>
              <a:defRPr/>
            </a:pPr>
            <a:endParaRPr lang="en-US" sz="1900" b="1" dirty="0" smtClean="0">
              <a:latin typeface="Franklin Gothic Book" pitchFamily="34" charset="0"/>
              <a:ea typeface="ＭＳ Ｐゴシック" pitchFamily="-84" charset="-128"/>
            </a:endParaRPr>
          </a:p>
          <a:p>
            <a:pPr marL="457200" lvl="1" indent="-457200" eaLnBrk="1" hangingPunct="1">
              <a:spcAft>
                <a:spcPts val="1000"/>
              </a:spcAft>
              <a:buFont typeface="+mj-lt"/>
              <a:buAutoNum type="arabicPeriod" startAt="2"/>
              <a:defRPr/>
            </a:pPr>
            <a:r>
              <a:rPr lang="en-US" sz="2300" b="1" dirty="0" smtClean="0">
                <a:latin typeface="Franklin Gothic Book" pitchFamily="34" charset="0"/>
                <a:ea typeface="ＭＳ Ｐゴシック" pitchFamily="-84" charset="-128"/>
              </a:rPr>
              <a:t>Changed the Cargo-Related BASIC to the HM Compliance BASIC to better identify safety problems related to HM</a:t>
            </a:r>
          </a:p>
          <a:p>
            <a:pPr marL="695325" lvl="1" indent="-238125" eaLnBrk="1" hangingPunct="1">
              <a:spcBef>
                <a:spcPts val="0"/>
              </a:spcBef>
              <a:defRPr/>
            </a:pPr>
            <a:r>
              <a:rPr lang="en-US" sz="1800" dirty="0" smtClean="0">
                <a:latin typeface="Franklin Gothic Book" pitchFamily="34" charset="0"/>
                <a:ea typeface="ＭＳ Ｐゴシック" pitchFamily="-84" charset="-128"/>
              </a:rPr>
              <a:t>Removed load securement violations so that only HM violations remain; consequences of crashes and cargo spills can be greatly exacerbated when HM are involved</a:t>
            </a:r>
          </a:p>
          <a:p>
            <a:pPr marL="0" indent="0" eaLnBrk="1" hangingPunct="1">
              <a:buNone/>
              <a:defRPr/>
            </a:pPr>
            <a:endParaRPr lang="en-US" sz="1800" dirty="0" smtClean="0">
              <a:ea typeface="ＭＳ Ｐゴシック" pitchFamily="-84" charset="-128"/>
            </a:endParaRPr>
          </a:p>
          <a:p>
            <a:pPr marL="0" indent="0" eaLnBrk="1" hangingPunct="1">
              <a:defRPr/>
            </a:pPr>
            <a:endParaRPr lang="en-US" sz="1800" dirty="0" smtClean="0">
              <a:ea typeface="ＭＳ Ｐゴシック" pitchFamily="-84" charset="-128"/>
            </a:endParaRPr>
          </a:p>
          <a:p>
            <a:pPr lvl="1" eaLnBrk="1" hangingPunct="1">
              <a:defRPr/>
            </a:pPr>
            <a:endParaRPr lang="en-US" sz="2600" dirty="0" smtClean="0">
              <a:ea typeface="ＭＳ Ｐゴシック" pitchFamily="-84" charset="-128"/>
            </a:endParaRPr>
          </a:p>
          <a:p>
            <a:pPr marL="0" indent="0" eaLnBrk="1" hangingPunct="1">
              <a:defRPr/>
            </a:pPr>
            <a:endParaRPr lang="en-US" dirty="0" smtClean="0">
              <a:ea typeface="ＭＳ Ｐゴシック" pitchFamily="-84" charset="-128"/>
            </a:endParaRPr>
          </a:p>
          <a:p>
            <a:pPr marL="0" indent="0" eaLnBrk="1" hangingPunct="1">
              <a:defRPr/>
            </a:pPr>
            <a:endParaRPr lang="en-US" dirty="0" smtClean="0">
              <a:ea typeface="ＭＳ Ｐゴシック" pitchFamily="-84" charset="-128"/>
            </a:endParaRPr>
          </a:p>
        </p:txBody>
      </p:sp>
      <p:sp>
        <p:nvSpPr>
          <p:cNvPr id="50179" name="Title 1" descr="Slide Header - The SMS Changes"/>
          <p:cNvSpPr>
            <a:spLocks noGrp="1"/>
          </p:cNvSpPr>
          <p:nvPr>
            <p:ph type="title"/>
          </p:nvPr>
        </p:nvSpPr>
        <p:spPr>
          <a:xfrm>
            <a:off x="730250" y="-44450"/>
            <a:ext cx="8229600" cy="1143000"/>
          </a:xfrm>
        </p:spPr>
        <p:txBody>
          <a:bodyPr/>
          <a:lstStyle/>
          <a:p>
            <a:pPr eaLnBrk="1" hangingPunct="1"/>
            <a:r>
              <a:rPr lang="en-US" dirty="0" smtClean="0">
                <a:latin typeface="Franklin Gothic Medium" pitchFamily="34" charset="0"/>
              </a:rPr>
              <a:t>SMS Improvements</a:t>
            </a:r>
          </a:p>
        </p:txBody>
      </p:sp>
      <p:sp>
        <p:nvSpPr>
          <p:cNvPr id="50180"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endParaRPr lang="en-US" sz="1200" dirty="0">
              <a:solidFill>
                <a:srgbClr val="606060"/>
              </a:solidFill>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2"/>
          <p:cNvSpPr>
            <a:spLocks noGrp="1"/>
          </p:cNvSpPr>
          <p:nvPr>
            <p:ph idx="1"/>
          </p:nvPr>
        </p:nvSpPr>
        <p:spPr>
          <a:xfrm>
            <a:off x="300038" y="1600201"/>
            <a:ext cx="8505825" cy="4495800"/>
          </a:xfrm>
        </p:spPr>
        <p:txBody>
          <a:bodyPr/>
          <a:lstStyle/>
          <a:p>
            <a:pPr marL="457200" lvl="1" indent="-457200" eaLnBrk="1" hangingPunct="1">
              <a:spcAft>
                <a:spcPts val="1000"/>
              </a:spcAft>
              <a:buFont typeface="+mj-lt"/>
              <a:buAutoNum type="arabicPeriod" startAt="3"/>
              <a:defRPr/>
            </a:pPr>
            <a:r>
              <a:rPr lang="en-US" sz="2300" b="1" dirty="0" smtClean="0">
                <a:latin typeface="Franklin Gothic Book" pitchFamily="34" charset="0"/>
                <a:ea typeface="ＭＳ Ｐゴシック" pitchFamily="-84" charset="-128"/>
              </a:rPr>
              <a:t>Better aligned the SMS with IEP regulations</a:t>
            </a:r>
          </a:p>
          <a:p>
            <a:pPr marL="695325" lvl="1" indent="-238125" eaLnBrk="1" hangingPunct="1">
              <a:spcBef>
                <a:spcPts val="0"/>
              </a:spcBef>
              <a:defRPr/>
            </a:pPr>
            <a:r>
              <a:rPr lang="en-US" sz="1800" dirty="0" smtClean="0">
                <a:latin typeface="Franklin Gothic Book" pitchFamily="34" charset="0"/>
                <a:ea typeface="ＭＳ Ｐゴシック" pitchFamily="-84" charset="-128"/>
              </a:rPr>
              <a:t>SMS now properly attributes each Intermodal Equipment Provider (IEP) trailer violation to either the IEP or the motor carrier based on the ability of the driver to find the violation as part of a pre-trip inspection</a:t>
            </a:r>
          </a:p>
          <a:p>
            <a:pPr marL="695325" lvl="1" indent="-238125" eaLnBrk="1" hangingPunct="1">
              <a:spcBef>
                <a:spcPts val="0"/>
              </a:spcBef>
              <a:defRPr/>
            </a:pPr>
            <a:r>
              <a:rPr lang="en-US" sz="1800" dirty="0" smtClean="0">
                <a:latin typeface="Franklin Gothic Book" pitchFamily="34" charset="0"/>
                <a:ea typeface="ＭＳ Ｐゴシック" pitchFamily="-84" charset="-128"/>
              </a:rPr>
              <a:t>IEP violations assigned to a motor carrier are now used towards calculating the carrier’s Vehicle Maintenance BASIC</a:t>
            </a:r>
          </a:p>
          <a:p>
            <a:pPr marL="457200" lvl="1" indent="-457200" eaLnBrk="1" hangingPunct="1">
              <a:spcAft>
                <a:spcPts val="0"/>
              </a:spcAft>
              <a:buNone/>
              <a:defRPr/>
            </a:pPr>
            <a:endParaRPr lang="en-US" sz="1800" dirty="0" smtClean="0">
              <a:latin typeface="Franklin Gothic Book" pitchFamily="34" charset="0"/>
              <a:ea typeface="ＭＳ Ｐゴシック" pitchFamily="-84" charset="-128"/>
            </a:endParaRPr>
          </a:p>
          <a:p>
            <a:pPr marL="457200" lvl="1" indent="-457200" eaLnBrk="1" hangingPunct="1">
              <a:spcAft>
                <a:spcPts val="1000"/>
              </a:spcAft>
              <a:buFont typeface="+mj-lt"/>
              <a:buAutoNum type="arabicPeriod" startAt="4"/>
              <a:defRPr/>
            </a:pPr>
            <a:r>
              <a:rPr lang="en-US" sz="2300" b="1" dirty="0" smtClean="0">
                <a:latin typeface="Franklin Gothic Book" pitchFamily="34" charset="0"/>
                <a:ea typeface="ＭＳ Ｐゴシック" pitchFamily="-84" charset="-128"/>
              </a:rPr>
              <a:t>Aligned violations included in the SMS with CVSA inspection levels by eliminating vehicle violations derived from driver-only inspections and driver violations from vehicle-only inspections</a:t>
            </a:r>
          </a:p>
          <a:p>
            <a:pPr marL="695325" lvl="1" indent="-238125" eaLnBrk="1" hangingPunct="1">
              <a:spcBef>
                <a:spcPts val="0"/>
              </a:spcBef>
              <a:defRPr/>
            </a:pPr>
            <a:r>
              <a:rPr lang="en-US" sz="1800" dirty="0" smtClean="0">
                <a:latin typeface="Franklin Gothic Book" pitchFamily="34" charset="0"/>
                <a:ea typeface="ＭＳ Ｐゴシック" pitchFamily="-84" charset="-128"/>
              </a:rPr>
              <a:t>Prompted by enforcement and industry concerns that some vehicle violations fall outside the scope of a driver-only inspection and could bias the BASIC results</a:t>
            </a:r>
          </a:p>
          <a:p>
            <a:pPr marL="457200" lvl="1" indent="-457200" eaLnBrk="1" hangingPunct="1">
              <a:spcAft>
                <a:spcPts val="1000"/>
              </a:spcAft>
              <a:buFont typeface="+mj-lt"/>
              <a:buAutoNum type="arabicPeriod"/>
              <a:defRPr/>
            </a:pPr>
            <a:endParaRPr lang="en-US" sz="2300" b="1" dirty="0" smtClean="0">
              <a:latin typeface="Franklin Gothic Book" pitchFamily="34" charset="0"/>
              <a:ea typeface="ＭＳ Ｐゴシック" pitchFamily="-84" charset="-128"/>
            </a:endParaRPr>
          </a:p>
          <a:p>
            <a:pPr marL="0" indent="0" eaLnBrk="1" hangingPunct="1">
              <a:defRPr/>
            </a:pPr>
            <a:endParaRPr lang="en-US" sz="1800" dirty="0" smtClean="0">
              <a:ea typeface="ＭＳ Ｐゴシック" pitchFamily="-84" charset="-128"/>
            </a:endParaRPr>
          </a:p>
          <a:p>
            <a:pPr marL="0" indent="0" eaLnBrk="1" hangingPunct="1">
              <a:defRPr/>
            </a:pPr>
            <a:endParaRPr lang="en-US" sz="1800" dirty="0" smtClean="0">
              <a:ea typeface="ＭＳ Ｐゴシック" pitchFamily="-84" charset="-128"/>
            </a:endParaRPr>
          </a:p>
          <a:p>
            <a:pPr lvl="1" eaLnBrk="1" hangingPunct="1">
              <a:defRPr/>
            </a:pPr>
            <a:endParaRPr lang="en-US" sz="2600" dirty="0" smtClean="0">
              <a:ea typeface="ＭＳ Ｐゴシック" pitchFamily="-84" charset="-128"/>
            </a:endParaRPr>
          </a:p>
          <a:p>
            <a:pPr marL="0" indent="0" eaLnBrk="1" hangingPunct="1">
              <a:defRPr/>
            </a:pPr>
            <a:endParaRPr lang="en-US" dirty="0" smtClean="0">
              <a:ea typeface="ＭＳ Ｐゴシック" pitchFamily="-84" charset="-128"/>
            </a:endParaRPr>
          </a:p>
          <a:p>
            <a:pPr marL="0" indent="0" eaLnBrk="1" hangingPunct="1">
              <a:defRPr/>
            </a:pPr>
            <a:endParaRPr lang="en-US" dirty="0" smtClean="0">
              <a:ea typeface="ＭＳ Ｐゴシック" pitchFamily="-84" charset="-128"/>
            </a:endParaRPr>
          </a:p>
        </p:txBody>
      </p:sp>
      <p:sp>
        <p:nvSpPr>
          <p:cNvPr id="50179" name="Title 1" descr="Slide Header - The SMS Changes"/>
          <p:cNvSpPr>
            <a:spLocks noGrp="1"/>
          </p:cNvSpPr>
          <p:nvPr>
            <p:ph type="title"/>
          </p:nvPr>
        </p:nvSpPr>
        <p:spPr>
          <a:xfrm>
            <a:off x="730250" y="-44450"/>
            <a:ext cx="8229600" cy="1143000"/>
          </a:xfrm>
        </p:spPr>
        <p:txBody>
          <a:bodyPr/>
          <a:lstStyle/>
          <a:p>
            <a:pPr eaLnBrk="1" hangingPunct="1"/>
            <a:r>
              <a:rPr lang="en-US" dirty="0" smtClean="0">
                <a:latin typeface="Franklin Gothic Medium" pitchFamily="34" charset="0"/>
              </a:rPr>
              <a:t>SMS Improvements (cont.)</a:t>
            </a:r>
          </a:p>
        </p:txBody>
      </p:sp>
      <p:sp>
        <p:nvSpPr>
          <p:cNvPr id="50180"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endParaRPr lang="en-US" sz="1200" dirty="0">
              <a:solidFill>
                <a:srgbClr val="606060"/>
              </a:solidFill>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Content Placeholder 2"/>
          <p:cNvSpPr>
            <a:spLocks noGrp="1"/>
          </p:cNvSpPr>
          <p:nvPr>
            <p:ph idx="1"/>
          </p:nvPr>
        </p:nvSpPr>
        <p:spPr>
          <a:xfrm>
            <a:off x="457200" y="1447800"/>
            <a:ext cx="8229600" cy="1066800"/>
          </a:xfrm>
        </p:spPr>
        <p:txBody>
          <a:bodyPr/>
          <a:lstStyle/>
          <a:p>
            <a:pPr marL="457200" lvl="1" indent="-457200" eaLnBrk="1" hangingPunct="1">
              <a:buFont typeface="+mj-lt"/>
              <a:buAutoNum type="arabicPeriod" startAt="5"/>
              <a:defRPr/>
            </a:pPr>
            <a:r>
              <a:rPr lang="en-US" sz="2300" b="1" dirty="0" smtClean="0">
                <a:latin typeface="Franklin Gothic Book" pitchFamily="34" charset="0"/>
                <a:ea typeface="ＭＳ Ｐゴシック" pitchFamily="-84" charset="-128"/>
              </a:rPr>
              <a:t>More </a:t>
            </a:r>
            <a:r>
              <a:rPr lang="en-US" sz="2300" b="1" dirty="0">
                <a:latin typeface="Franklin Gothic Book" pitchFamily="34" charset="0"/>
                <a:ea typeface="ＭＳ Ｐゴシック" pitchFamily="-84" charset="-128"/>
              </a:rPr>
              <a:t>accurately </a:t>
            </a:r>
            <a:r>
              <a:rPr lang="en-US" sz="2300" b="1" dirty="0" smtClean="0">
                <a:latin typeface="Franklin Gothic Book" pitchFamily="34" charset="0"/>
                <a:ea typeface="ＭＳ Ｐゴシック" pitchFamily="-84" charset="-128"/>
              </a:rPr>
              <a:t>identify carriers </a:t>
            </a:r>
            <a:r>
              <a:rPr lang="en-US" sz="2300" b="1" dirty="0">
                <a:latin typeface="Franklin Gothic Book" pitchFamily="34" charset="0"/>
                <a:ea typeface="ＭＳ Ｐゴシック" pitchFamily="-84" charset="-128"/>
              </a:rPr>
              <a:t>involved in transporting HM or passengers</a:t>
            </a:r>
          </a:p>
          <a:p>
            <a:pPr marL="0" indent="0" eaLnBrk="1" hangingPunct="1">
              <a:buFont typeface="Arial" charset="0"/>
              <a:buNone/>
              <a:defRPr/>
            </a:pPr>
            <a:r>
              <a:rPr lang="en-US" sz="2000" dirty="0" smtClean="0">
                <a:latin typeface="Franklin Gothic Book" pitchFamily="34" charset="0"/>
                <a:ea typeface="ＭＳ Ｐゴシック" pitchFamily="-84" charset="-128"/>
              </a:rPr>
              <a:t>These carriers are subject to more stringent thresholds in the SMS</a:t>
            </a:r>
          </a:p>
          <a:p>
            <a:pPr marL="0" lvl="1" indent="0" eaLnBrk="1" hangingPunct="1">
              <a:spcAft>
                <a:spcPts val="1000"/>
              </a:spcAft>
              <a:buFont typeface="Arial" charset="0"/>
              <a:buNone/>
              <a:defRPr/>
            </a:pPr>
            <a:r>
              <a:rPr lang="en-US" sz="1800" dirty="0" smtClean="0">
                <a:solidFill>
                  <a:srgbClr val="001F3F"/>
                </a:solidFill>
                <a:latin typeface="Franklin Gothic Book" pitchFamily="-84" charset="0"/>
                <a:ea typeface="ＭＳ Ｐゴシック" pitchFamily="-84" charset="-128"/>
              </a:rPr>
              <a:t/>
            </a:r>
            <a:br>
              <a:rPr lang="en-US" sz="1800" dirty="0" smtClean="0">
                <a:solidFill>
                  <a:srgbClr val="001F3F"/>
                </a:solidFill>
                <a:latin typeface="Franklin Gothic Book" pitchFamily="-84" charset="0"/>
                <a:ea typeface="ＭＳ Ｐゴシック" pitchFamily="-84" charset="-128"/>
              </a:rPr>
            </a:br>
            <a:endParaRPr lang="en-US" dirty="0" smtClean="0">
              <a:ea typeface="ＭＳ Ｐゴシック" pitchFamily="-84" charset="-128"/>
            </a:endParaRPr>
          </a:p>
          <a:p>
            <a:pPr marL="0" indent="0" eaLnBrk="1" hangingPunct="1">
              <a:defRPr/>
            </a:pPr>
            <a:endParaRPr lang="en-US" dirty="0" smtClean="0">
              <a:ea typeface="ＭＳ Ｐゴシック" pitchFamily="-84" charset="-128"/>
            </a:endParaRPr>
          </a:p>
        </p:txBody>
      </p:sp>
      <p:sp>
        <p:nvSpPr>
          <p:cNvPr id="56323" name="Title 1" descr="Slide Header - The SMS Changes (cont.)"/>
          <p:cNvSpPr>
            <a:spLocks noGrp="1"/>
          </p:cNvSpPr>
          <p:nvPr>
            <p:ph type="title"/>
          </p:nvPr>
        </p:nvSpPr>
        <p:spPr>
          <a:xfrm>
            <a:off x="730250" y="-44450"/>
            <a:ext cx="8229600" cy="1143000"/>
          </a:xfrm>
        </p:spPr>
        <p:txBody>
          <a:bodyPr/>
          <a:lstStyle/>
          <a:p>
            <a:pPr eaLnBrk="1" hangingPunct="1"/>
            <a:r>
              <a:rPr lang="en-US" dirty="0" smtClean="0">
                <a:latin typeface="Franklin Gothic Medium" pitchFamily="34" charset="0"/>
              </a:rPr>
              <a:t>SMS Improvements (cont.)</a:t>
            </a:r>
            <a:endParaRPr lang="en-US" b="1" dirty="0" smtClean="0">
              <a:latin typeface="Franklin Gothic Medium" pitchFamily="34" charset="0"/>
            </a:endParaRPr>
          </a:p>
        </p:txBody>
      </p:sp>
      <p:sp>
        <p:nvSpPr>
          <p:cNvPr id="5632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endParaRPr lang="en-US" sz="1200" dirty="0">
              <a:solidFill>
                <a:srgbClr val="606060"/>
              </a:solidFill>
              <a:latin typeface="Arial" charset="0"/>
            </a:endParaRPr>
          </a:p>
        </p:txBody>
      </p:sp>
      <p:graphicFrame>
        <p:nvGraphicFramePr>
          <p:cNvPr id="5" name="Table 4" descr="HM Carriers: New definition will enable FMCSA to focus  resources on carriers involved in the majority of placardable HM transport.&#10;&#10;At least 2 HM placardable inspections; 1 within past 12 months.&#10;&#10;At least 5% total inspections indicated as HM placardable inspections.&#10;&#10;&#10;&#10;"/>
          <p:cNvGraphicFramePr>
            <a:graphicFrameLocks noGrp="1"/>
          </p:cNvGraphicFramePr>
          <p:nvPr/>
        </p:nvGraphicFramePr>
        <p:xfrm>
          <a:off x="533400" y="2743200"/>
          <a:ext cx="3962400" cy="3124200"/>
        </p:xfrm>
        <a:graphic>
          <a:graphicData uri="http://schemas.openxmlformats.org/drawingml/2006/table">
            <a:tbl>
              <a:tblPr firstRow="1" bandRow="1">
                <a:tableStyleId>{7E9639D4-E3E2-4D34-9284-5A2195B3D0D7}</a:tableStyleId>
              </a:tblPr>
              <a:tblGrid>
                <a:gridCol w="3962400"/>
              </a:tblGrid>
              <a:tr h="1295400">
                <a:tc>
                  <a:txBody>
                    <a:bodyPr/>
                    <a:lstStyle/>
                    <a:p>
                      <a:r>
                        <a:rPr lang="en-US" sz="2400" dirty="0" smtClean="0">
                          <a:latin typeface="Franklin Gothic Book" pitchFamily="34" charset="0"/>
                        </a:rPr>
                        <a:t>HM</a:t>
                      </a:r>
                      <a:r>
                        <a:rPr lang="en-US" sz="2400" baseline="0" dirty="0" smtClean="0">
                          <a:latin typeface="Franklin Gothic Book" pitchFamily="34" charset="0"/>
                        </a:rPr>
                        <a:t> </a:t>
                      </a:r>
                      <a:r>
                        <a:rPr lang="en-US" sz="2400" dirty="0" smtClean="0">
                          <a:latin typeface="Franklin Gothic Book" pitchFamily="34" charset="0"/>
                        </a:rPr>
                        <a:t>Carriers</a:t>
                      </a:r>
                    </a:p>
                    <a:p>
                      <a:r>
                        <a:rPr lang="en-US" sz="1600" b="0" baseline="0" dirty="0" smtClean="0">
                          <a:latin typeface="Franklin Gothic Book" pitchFamily="34" charset="0"/>
                        </a:rPr>
                        <a:t>New definition enables </a:t>
                      </a:r>
                      <a:r>
                        <a:rPr lang="en-US" sz="1600" b="0" dirty="0" smtClean="0">
                          <a:latin typeface="Franklin Gothic Book" pitchFamily="34" charset="0"/>
                        </a:rPr>
                        <a:t>FMCSA to focus  resources on carriers involved in the majority of placardable HM transport</a:t>
                      </a:r>
                      <a:endParaRPr lang="en-US" sz="1600" b="0" dirty="0">
                        <a:latin typeface="Franklin Gothic Book"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75000"/>
                      </a:schemeClr>
                    </a:solidFill>
                  </a:tcPr>
                </a:tc>
              </a:tr>
              <a:tr h="1828800">
                <a:tc>
                  <a:txBody>
                    <a:bodyPr/>
                    <a:lstStyle/>
                    <a:p>
                      <a:pPr marL="228600" indent="-228600">
                        <a:buFont typeface="Arial" pitchFamily="34" charset="0"/>
                        <a:buChar char="•"/>
                      </a:pPr>
                      <a:r>
                        <a:rPr lang="en-US" sz="1800" dirty="0" smtClean="0">
                          <a:solidFill>
                            <a:schemeClr val="tx1">
                              <a:lumMod val="75000"/>
                            </a:schemeClr>
                          </a:solidFill>
                          <a:latin typeface="Franklin Gothic Book" pitchFamily="34" charset="0"/>
                        </a:rPr>
                        <a:t>At least 2 HM placardable vehicle inspections;</a:t>
                      </a:r>
                      <a:r>
                        <a:rPr lang="en-US" sz="1800" baseline="0" dirty="0" smtClean="0">
                          <a:solidFill>
                            <a:schemeClr val="tx1">
                              <a:lumMod val="75000"/>
                            </a:schemeClr>
                          </a:solidFill>
                          <a:latin typeface="Franklin Gothic Book" pitchFamily="34" charset="0"/>
                        </a:rPr>
                        <a:t> 1 within past 12 months</a:t>
                      </a:r>
                    </a:p>
                    <a:p>
                      <a:pPr marL="228600" indent="-228600">
                        <a:buFont typeface="Arial" pitchFamily="34" charset="0"/>
                        <a:buChar char="•"/>
                      </a:pPr>
                      <a:r>
                        <a:rPr lang="en-US" sz="1800" baseline="0" dirty="0" smtClean="0">
                          <a:solidFill>
                            <a:schemeClr val="tx1">
                              <a:lumMod val="75000"/>
                            </a:schemeClr>
                          </a:solidFill>
                          <a:latin typeface="Franklin Gothic Book" pitchFamily="34" charset="0"/>
                        </a:rPr>
                        <a:t>At least 5% total inspections indicated as HM placardable vehicle inspections</a:t>
                      </a:r>
                      <a:endParaRPr lang="en-US" sz="1800" dirty="0">
                        <a:solidFill>
                          <a:schemeClr val="tx1">
                            <a:lumMod val="75000"/>
                          </a:schemeClr>
                        </a:solidFill>
                        <a:latin typeface="Franklin Gothic Book"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r>
            </a:tbl>
          </a:graphicData>
        </a:graphic>
      </p:graphicFrame>
      <p:graphicFrame>
        <p:nvGraphicFramePr>
          <p:cNvPr id="7" name="Table 6" descr="Passenger Carriers: New definition removes many low-capacity vehicles (e.g., vans and taxis) that are generally outside of FMCSA's authority &#10;&#10;Adds all for-hire carriers with 9-15 passenger capacity vehicles and private carriers with 16+ capacity&#10;&#10;Removes all carriers with only 1-8 capacity and private carriers with 1-15 passenger capacity&#10;&#10;&#10;&#10;"/>
          <p:cNvGraphicFramePr>
            <a:graphicFrameLocks noGrp="1"/>
          </p:cNvGraphicFramePr>
          <p:nvPr/>
        </p:nvGraphicFramePr>
        <p:xfrm>
          <a:off x="4748213" y="2743200"/>
          <a:ext cx="3962400" cy="3124200"/>
        </p:xfrm>
        <a:graphic>
          <a:graphicData uri="http://schemas.openxmlformats.org/drawingml/2006/table">
            <a:tbl>
              <a:tblPr firstRow="1" bandRow="1">
                <a:tableStyleId>{7E9639D4-E3E2-4D34-9284-5A2195B3D0D7}</a:tableStyleId>
              </a:tblPr>
              <a:tblGrid>
                <a:gridCol w="3962400"/>
              </a:tblGrid>
              <a:tr h="1249680">
                <a:tc>
                  <a:txBody>
                    <a:bodyPr/>
                    <a:lstStyle/>
                    <a:p>
                      <a:r>
                        <a:rPr lang="en-US" sz="2400" dirty="0" smtClean="0">
                          <a:latin typeface="Franklin Gothic Book" pitchFamily="34" charset="0"/>
                        </a:rPr>
                        <a:t>Passenger Carriers</a:t>
                      </a:r>
                    </a:p>
                    <a:p>
                      <a:r>
                        <a:rPr lang="en-US" sz="1600" b="0" dirty="0" smtClean="0">
                          <a:latin typeface="Franklin Gothic Book" pitchFamily="34" charset="0"/>
                        </a:rPr>
                        <a:t>New</a:t>
                      </a:r>
                      <a:r>
                        <a:rPr lang="en-US" sz="1600" b="0" baseline="0" dirty="0" smtClean="0">
                          <a:latin typeface="Franklin Gothic Book" pitchFamily="34" charset="0"/>
                        </a:rPr>
                        <a:t> definition</a:t>
                      </a:r>
                      <a:r>
                        <a:rPr lang="en-US" sz="1600" b="0" dirty="0" smtClean="0">
                          <a:latin typeface="Franklin Gothic Book" pitchFamily="34" charset="0"/>
                        </a:rPr>
                        <a:t> removes many low-capacity vehicles</a:t>
                      </a:r>
                      <a:r>
                        <a:rPr lang="en-US" sz="1600" b="0" baseline="0" dirty="0" smtClean="0">
                          <a:latin typeface="Franklin Gothic Book" pitchFamily="34" charset="0"/>
                        </a:rPr>
                        <a:t> (e.g., vans and taxis) that are generally outside of FMCSA’s authority</a:t>
                      </a:r>
                      <a:endParaRPr lang="en-US" sz="1600" b="0" dirty="0">
                        <a:latin typeface="Franklin Gothic Book"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75000"/>
                      </a:schemeClr>
                    </a:solidFill>
                  </a:tcPr>
                </a:tc>
              </a:tr>
              <a:tr h="1874520">
                <a:tc>
                  <a:txBody>
                    <a:bodyPr/>
                    <a:lstStyle/>
                    <a:p>
                      <a:pPr marL="228600" indent="-228600" algn="l" defTabSz="914400" rtl="0" eaLnBrk="1" latinLnBrk="0" hangingPunct="1">
                        <a:buFont typeface="Arial" pitchFamily="34" charset="0"/>
                        <a:buChar char="•"/>
                      </a:pPr>
                      <a:r>
                        <a:rPr lang="en-US" sz="1800" kern="1200" baseline="0" dirty="0" smtClean="0">
                          <a:solidFill>
                            <a:schemeClr val="tx1">
                              <a:lumMod val="75000"/>
                            </a:schemeClr>
                          </a:solidFill>
                          <a:latin typeface="Franklin Gothic Book" pitchFamily="34" charset="0"/>
                        </a:rPr>
                        <a:t>Adds all for-hire carriers with 9-15 passenger capacity vehicles and private carriers with 16+ capacity</a:t>
                      </a:r>
                    </a:p>
                    <a:p>
                      <a:pPr marL="228600" indent="-228600" algn="l" defTabSz="914400" rtl="0" eaLnBrk="1" latinLnBrk="0" hangingPunct="1">
                        <a:buFont typeface="Arial" pitchFamily="34" charset="0"/>
                        <a:buChar char="•"/>
                      </a:pPr>
                      <a:r>
                        <a:rPr lang="en-US" sz="1800" kern="1200" baseline="0" dirty="0" smtClean="0">
                          <a:solidFill>
                            <a:schemeClr val="tx1">
                              <a:lumMod val="75000"/>
                            </a:schemeClr>
                          </a:solidFill>
                          <a:latin typeface="Franklin Gothic Book" pitchFamily="34" charset="0"/>
                        </a:rPr>
                        <a:t>Removes all carriers with only 1-8 capacity and private carriers with 1-15 passenger capacity</a:t>
                      </a:r>
                      <a:endParaRPr lang="en-US" sz="1800" kern="1200" baseline="0" dirty="0" smtClean="0">
                        <a:solidFill>
                          <a:schemeClr val="tx1">
                            <a:lumMod val="75000"/>
                          </a:schemeClr>
                        </a:solidFill>
                        <a:latin typeface="Franklin Gothic Book" pitchFamily="34" charset="0"/>
                        <a:ea typeface="+mn-ea"/>
                        <a:cs typeface="+mn-cs"/>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2"/>
          <p:cNvSpPr>
            <a:spLocks noGrp="1"/>
          </p:cNvSpPr>
          <p:nvPr>
            <p:ph idx="1"/>
          </p:nvPr>
        </p:nvSpPr>
        <p:spPr>
          <a:xfrm>
            <a:off x="304800" y="1600200"/>
            <a:ext cx="8229600" cy="4572000"/>
          </a:xfrm>
        </p:spPr>
        <p:txBody>
          <a:bodyPr/>
          <a:lstStyle/>
          <a:p>
            <a:pPr marL="457200" lvl="1" indent="-457200" eaLnBrk="1" hangingPunct="1">
              <a:spcAft>
                <a:spcPts val="0"/>
              </a:spcAft>
              <a:buFont typeface="+mj-lt"/>
              <a:buAutoNum type="arabicPeriod" startAt="6"/>
              <a:defRPr/>
            </a:pPr>
            <a:r>
              <a:rPr lang="en-US" sz="2300" b="1" dirty="0" smtClean="0">
                <a:latin typeface="Franklin Gothic Book" pitchFamily="34" charset="0"/>
                <a:ea typeface="ＭＳ Ｐゴシック" pitchFamily="-84" charset="-128"/>
              </a:rPr>
              <a:t>Modified the SMS Display to:</a:t>
            </a:r>
          </a:p>
          <a:p>
            <a:pPr marL="695325" lvl="1" indent="-238125" eaLnBrk="1" hangingPunct="1">
              <a:spcBef>
                <a:spcPts val="0"/>
              </a:spcBef>
              <a:defRPr/>
            </a:pPr>
            <a:r>
              <a:rPr lang="en-US" sz="1800" dirty="0" smtClean="0">
                <a:latin typeface="Franklin Gothic Book" pitchFamily="34" charset="0"/>
                <a:ea typeface="ＭＳ Ｐゴシック" pitchFamily="-84" charset="-128"/>
              </a:rPr>
              <a:t>Replace the terms </a:t>
            </a:r>
            <a:r>
              <a:rPr lang="en-US" sz="1800" i="1" dirty="0" smtClean="0">
                <a:latin typeface="Franklin Gothic Book" pitchFamily="34" charset="0"/>
                <a:ea typeface="ＭＳ Ｐゴシック" pitchFamily="-84" charset="-128"/>
              </a:rPr>
              <a:t>Insufficient Data </a:t>
            </a:r>
            <a:r>
              <a:rPr lang="en-US" sz="1800" dirty="0" smtClean="0">
                <a:latin typeface="Franklin Gothic Book" pitchFamily="34" charset="0"/>
                <a:ea typeface="ＭＳ Ｐゴシック" pitchFamily="-84" charset="-128"/>
              </a:rPr>
              <a:t>and </a:t>
            </a:r>
            <a:r>
              <a:rPr lang="en-US" sz="1800" i="1" dirty="0" smtClean="0">
                <a:latin typeface="Franklin Gothic Book" pitchFamily="34" charset="0"/>
                <a:ea typeface="ＭＳ Ｐゴシック" pitchFamily="-84" charset="-128"/>
              </a:rPr>
              <a:t>Inconclusive</a:t>
            </a:r>
            <a:r>
              <a:rPr lang="en-US" sz="1800" dirty="0" smtClean="0">
                <a:latin typeface="Franklin Gothic Book" pitchFamily="34" charset="0"/>
                <a:ea typeface="ＭＳ Ｐゴシック" pitchFamily="-84" charset="-128"/>
              </a:rPr>
              <a:t> to fact-based definitions</a:t>
            </a:r>
          </a:p>
          <a:p>
            <a:pPr marL="695325" lvl="1" indent="-238125" eaLnBrk="1" hangingPunct="1">
              <a:spcBef>
                <a:spcPts val="0"/>
              </a:spcBef>
              <a:defRPr/>
            </a:pPr>
            <a:r>
              <a:rPr lang="en-US" sz="1800" dirty="0" smtClean="0">
                <a:latin typeface="Franklin Gothic Book" pitchFamily="34" charset="0"/>
                <a:ea typeface="ＭＳ Ｐゴシック" pitchFamily="-84" charset="-128"/>
              </a:rPr>
              <a:t>Break out crashes with injuries and crashes with fatalities</a:t>
            </a:r>
          </a:p>
          <a:p>
            <a:pPr marL="457200" indent="-457200">
              <a:spcBef>
                <a:spcPts val="1800"/>
              </a:spcBef>
              <a:buFont typeface="+mj-lt"/>
              <a:buAutoNum type="arabicPeriod" startAt="7"/>
              <a:defRPr/>
            </a:pPr>
            <a:r>
              <a:rPr lang="en-US" sz="2300" b="1" dirty="0" smtClean="0">
                <a:latin typeface="Franklin Gothic Book" pitchFamily="34" charset="0"/>
              </a:rPr>
              <a:t>Removed 1 to 5 mph speeding violations</a:t>
            </a:r>
          </a:p>
          <a:p>
            <a:pPr marL="695325" lvl="1" indent="-238125" eaLnBrk="1" hangingPunct="1">
              <a:spcBef>
                <a:spcPts val="0"/>
              </a:spcBef>
              <a:defRPr/>
            </a:pPr>
            <a:r>
              <a:rPr lang="en-US" sz="1800" dirty="0" smtClean="0">
                <a:latin typeface="Franklin Gothic Book" pitchFamily="34" charset="0"/>
                <a:ea typeface="ＭＳ Ｐゴシック" pitchFamily="-84" charset="-128"/>
              </a:rPr>
              <a:t>FMCSA has aligned speeding violations to be consistent with current speedometer regulations (49 CFR 393.82) that require speedometers to be accurate within 5 mph</a:t>
            </a:r>
          </a:p>
          <a:p>
            <a:pPr marL="695325" lvl="1" indent="-238125" eaLnBrk="1" hangingPunct="1">
              <a:spcBef>
                <a:spcPts val="0"/>
              </a:spcBef>
              <a:defRPr/>
            </a:pPr>
            <a:r>
              <a:rPr lang="en-US" sz="1800" dirty="0" smtClean="0">
                <a:latin typeface="Franklin Gothic Book" pitchFamily="34" charset="0"/>
                <a:ea typeface="ＭＳ Ｐゴシック" pitchFamily="-84" charset="-128"/>
              </a:rPr>
              <a:t>Applies to the prior 24 months of data, and all future SMS data</a:t>
            </a:r>
          </a:p>
          <a:p>
            <a:pPr marL="463550" indent="-463550">
              <a:spcBef>
                <a:spcPts val="1800"/>
              </a:spcBef>
              <a:buFont typeface="+mj-lt"/>
              <a:buAutoNum type="arabicPeriod" startAt="7"/>
              <a:defRPr/>
            </a:pPr>
            <a:r>
              <a:rPr lang="en-US" sz="2300" b="1" dirty="0" smtClean="0">
                <a:latin typeface="Franklin Gothic Book" pitchFamily="34" charset="0"/>
              </a:rPr>
              <a:t>Lowered the severity weight for speeding violations that do not designate a mph range above the speed limit to 1.</a:t>
            </a:r>
          </a:p>
          <a:p>
            <a:pPr lvl="1" eaLnBrk="1" hangingPunct="1">
              <a:buNone/>
              <a:defRPr/>
            </a:pPr>
            <a:endParaRPr lang="en-US" sz="2600" dirty="0" smtClean="0">
              <a:ea typeface="ＭＳ Ｐゴシック" pitchFamily="-84" charset="-128"/>
            </a:endParaRPr>
          </a:p>
          <a:p>
            <a:pPr marL="0" indent="0" eaLnBrk="1" hangingPunct="1">
              <a:defRPr/>
            </a:pPr>
            <a:endParaRPr lang="en-US" dirty="0" smtClean="0">
              <a:ea typeface="ＭＳ Ｐゴシック" pitchFamily="-84" charset="-128"/>
            </a:endParaRPr>
          </a:p>
          <a:p>
            <a:pPr marL="0" indent="0" eaLnBrk="1" hangingPunct="1">
              <a:defRPr/>
            </a:pPr>
            <a:endParaRPr lang="en-US" dirty="0" smtClean="0">
              <a:ea typeface="ＭＳ Ｐゴシック" pitchFamily="-84" charset="-128"/>
            </a:endParaRPr>
          </a:p>
        </p:txBody>
      </p:sp>
      <p:sp>
        <p:nvSpPr>
          <p:cNvPr id="51203" name="Title 1" descr="Slide Header - The SMS Changes (cont.)"/>
          <p:cNvSpPr>
            <a:spLocks noGrp="1"/>
          </p:cNvSpPr>
          <p:nvPr>
            <p:ph type="title"/>
          </p:nvPr>
        </p:nvSpPr>
        <p:spPr>
          <a:xfrm>
            <a:off x="730250" y="-44450"/>
            <a:ext cx="8229600" cy="1143000"/>
          </a:xfrm>
        </p:spPr>
        <p:txBody>
          <a:bodyPr/>
          <a:lstStyle/>
          <a:p>
            <a:pPr eaLnBrk="1" hangingPunct="1"/>
            <a:r>
              <a:rPr lang="en-US" dirty="0" smtClean="0">
                <a:latin typeface="Franklin Gothic Medium" pitchFamily="34" charset="0"/>
              </a:rPr>
              <a:t>SMS Improvements (cont.)</a:t>
            </a:r>
          </a:p>
        </p:txBody>
      </p:sp>
      <p:sp>
        <p:nvSpPr>
          <p:cNvPr id="5120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endParaRPr lang="en-US" sz="1200" dirty="0">
              <a:solidFill>
                <a:srgbClr val="606060"/>
              </a:solidFill>
              <a:latin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Content Placeholder 2"/>
          <p:cNvSpPr>
            <a:spLocks noGrp="1"/>
          </p:cNvSpPr>
          <p:nvPr>
            <p:ph idx="1"/>
          </p:nvPr>
        </p:nvSpPr>
        <p:spPr/>
        <p:txBody>
          <a:bodyPr/>
          <a:lstStyle/>
          <a:p>
            <a:pPr marL="457200" indent="-457200">
              <a:buFont typeface="+mj-lt"/>
              <a:buAutoNum type="arabicPeriod" startAt="9"/>
              <a:defRPr/>
            </a:pPr>
            <a:r>
              <a:rPr lang="en-US" sz="2300" b="1" dirty="0" smtClean="0">
                <a:latin typeface="Franklin Gothic Book" pitchFamily="34" charset="0"/>
              </a:rPr>
              <a:t>Aligned the severity weight of </a:t>
            </a:r>
            <a:r>
              <a:rPr lang="en-US" sz="2300" b="1" dirty="0">
                <a:latin typeface="Franklin Gothic Book" pitchFamily="34" charset="0"/>
              </a:rPr>
              <a:t>paper and electronic logbook </a:t>
            </a:r>
            <a:r>
              <a:rPr lang="en-US" sz="2300" b="1" dirty="0" smtClean="0">
                <a:latin typeface="Franklin Gothic Book" pitchFamily="34" charset="0"/>
              </a:rPr>
              <a:t>violations </a:t>
            </a:r>
            <a:r>
              <a:rPr lang="en-US" sz="2300" dirty="0" smtClean="0">
                <a:latin typeface="Franklin Gothic Book" pitchFamily="34" charset="0"/>
              </a:rPr>
              <a:t>(they are now weighted equally)</a:t>
            </a:r>
          </a:p>
          <a:p>
            <a:pPr marL="457200" lvl="1" indent="0">
              <a:buFont typeface="Arial" charset="0"/>
              <a:buNone/>
              <a:defRPr/>
            </a:pPr>
            <a:endParaRPr lang="en-US" sz="2000" dirty="0" smtClean="0">
              <a:latin typeface="Franklin Gothic Book" pitchFamily="34" charset="0"/>
            </a:endParaRPr>
          </a:p>
          <a:p>
            <a:pPr marL="457200" indent="-457200">
              <a:buFont typeface="+mj-lt"/>
              <a:buAutoNum type="arabicPeriod" startAt="10"/>
              <a:defRPr/>
            </a:pPr>
            <a:r>
              <a:rPr lang="en-US" sz="2300" b="1" dirty="0" smtClean="0">
                <a:latin typeface="Franklin Gothic Book" pitchFamily="34" charset="0"/>
              </a:rPr>
              <a:t>Changed </a:t>
            </a:r>
            <a:r>
              <a:rPr lang="en-US" sz="2300" b="1" dirty="0">
                <a:latin typeface="Franklin Gothic Book" pitchFamily="34" charset="0"/>
              </a:rPr>
              <a:t>the name of the Fatigued Driving (</a:t>
            </a:r>
            <a:r>
              <a:rPr lang="en-US" sz="2300" b="1" dirty="0" smtClean="0">
                <a:latin typeface="Franklin Gothic Book" pitchFamily="34" charset="0"/>
              </a:rPr>
              <a:t>HOS) </a:t>
            </a:r>
            <a:r>
              <a:rPr lang="en-US" sz="2300" b="1" dirty="0">
                <a:latin typeface="Franklin Gothic Book" pitchFamily="34" charset="0"/>
              </a:rPr>
              <a:t>BASIC to the HOS Compliance BASIC</a:t>
            </a:r>
          </a:p>
          <a:p>
            <a:pPr lvl="1">
              <a:defRPr/>
            </a:pPr>
            <a:r>
              <a:rPr lang="en-US" sz="1800" dirty="0" smtClean="0">
                <a:latin typeface="Franklin Gothic Book" pitchFamily="34" charset="0"/>
              </a:rPr>
              <a:t>This </a:t>
            </a:r>
            <a:r>
              <a:rPr lang="en-US" sz="1800" dirty="0">
                <a:latin typeface="Franklin Gothic Book" pitchFamily="34" charset="0"/>
              </a:rPr>
              <a:t>BASIC continues to have a strong </a:t>
            </a:r>
            <a:r>
              <a:rPr lang="en-US" sz="1800" dirty="0" smtClean="0">
                <a:latin typeface="Franklin Gothic Book" pitchFamily="34" charset="0"/>
              </a:rPr>
              <a:t>                                                                      association </a:t>
            </a:r>
            <a:r>
              <a:rPr lang="en-US" sz="1800" dirty="0">
                <a:latin typeface="Franklin Gothic Book" pitchFamily="34" charset="0"/>
              </a:rPr>
              <a:t>with future crash risk. </a:t>
            </a:r>
            <a:endParaRPr lang="en-US" sz="1800" dirty="0" smtClean="0">
              <a:latin typeface="Franklin Gothic Book" pitchFamily="34" charset="0"/>
            </a:endParaRPr>
          </a:p>
          <a:p>
            <a:pPr lvl="1">
              <a:defRPr/>
            </a:pPr>
            <a:r>
              <a:rPr lang="en-US" sz="1800" dirty="0" smtClean="0">
                <a:latin typeface="Franklin Gothic Book" pitchFamily="34" charset="0"/>
              </a:rPr>
              <a:t>Change was made </a:t>
            </a:r>
            <a:r>
              <a:rPr lang="en-US" sz="1800" dirty="0">
                <a:latin typeface="Franklin Gothic Book" pitchFamily="34" charset="0"/>
              </a:rPr>
              <a:t>to reflect that the </a:t>
            </a:r>
            <a:r>
              <a:rPr lang="en-US" sz="1800" dirty="0" smtClean="0">
                <a:latin typeface="Franklin Gothic Book" pitchFamily="34" charset="0"/>
              </a:rPr>
              <a:t>                                                                                      BASIC </a:t>
            </a:r>
            <a:r>
              <a:rPr lang="en-US" sz="1800" dirty="0">
                <a:latin typeface="Franklin Gothic Book" pitchFamily="34" charset="0"/>
              </a:rPr>
              <a:t>includes </a:t>
            </a:r>
            <a:r>
              <a:rPr lang="en-US" sz="1800" dirty="0" smtClean="0">
                <a:latin typeface="Franklin Gothic Book" pitchFamily="34" charset="0"/>
              </a:rPr>
              <a:t>HOS </a:t>
            </a:r>
            <a:r>
              <a:rPr lang="en-US" sz="1800" dirty="0">
                <a:latin typeface="Franklin Gothic Book" pitchFamily="34" charset="0"/>
              </a:rPr>
              <a:t>recordkeeping </a:t>
            </a:r>
            <a:r>
              <a:rPr lang="en-US" sz="1800" dirty="0" smtClean="0">
                <a:latin typeface="Franklin Gothic Book" pitchFamily="34" charset="0"/>
              </a:rPr>
              <a:t>                                                                                  requirements </a:t>
            </a:r>
            <a:r>
              <a:rPr lang="en-US" sz="1800" dirty="0">
                <a:latin typeface="Franklin Gothic Book" pitchFamily="34" charset="0"/>
              </a:rPr>
              <a:t>that, by themselves, </a:t>
            </a:r>
            <a:r>
              <a:rPr lang="en-US" sz="1800" dirty="0" smtClean="0">
                <a:latin typeface="Franklin Gothic Book" pitchFamily="34" charset="0"/>
              </a:rPr>
              <a:t>                                                                                                 do </a:t>
            </a:r>
            <a:r>
              <a:rPr lang="en-US" sz="1800" dirty="0">
                <a:latin typeface="Franklin Gothic Book" pitchFamily="34" charset="0"/>
              </a:rPr>
              <a:t>not necessarily indicate fatigued </a:t>
            </a:r>
            <a:r>
              <a:rPr lang="en-US" sz="1800" dirty="0" smtClean="0">
                <a:latin typeface="Franklin Gothic Book" pitchFamily="34" charset="0"/>
              </a:rPr>
              <a:t>                                                                                   driving </a:t>
            </a:r>
            <a:r>
              <a:rPr lang="en-US" sz="1800" dirty="0">
                <a:latin typeface="Franklin Gothic Book" pitchFamily="34" charset="0"/>
              </a:rPr>
              <a:t>or driving in excess of allowable </a:t>
            </a:r>
            <a:r>
              <a:rPr lang="en-US" sz="1800" dirty="0" smtClean="0">
                <a:latin typeface="Franklin Gothic Book" pitchFamily="34" charset="0"/>
              </a:rPr>
              <a:t>                                                                    hours</a:t>
            </a:r>
            <a:r>
              <a:rPr lang="en-US" sz="1800" dirty="0">
                <a:latin typeface="Franklin Gothic Book" pitchFamily="34" charset="0"/>
              </a:rPr>
              <a:t>.</a:t>
            </a:r>
          </a:p>
          <a:p>
            <a:pPr marL="0" indent="0" eaLnBrk="1" hangingPunct="1">
              <a:buFont typeface="Arial" charset="0"/>
              <a:buNone/>
              <a:defRPr/>
            </a:pPr>
            <a:endParaRPr lang="en-US" sz="2400" dirty="0" smtClean="0">
              <a:ea typeface="ＭＳ Ｐゴシック" pitchFamily="-84" charset="-128"/>
            </a:endParaRPr>
          </a:p>
          <a:p>
            <a:pPr marL="400050" lvl="1" indent="0" eaLnBrk="1" hangingPunct="1">
              <a:defRPr/>
            </a:pPr>
            <a:endParaRPr lang="en-US" dirty="0" smtClean="0">
              <a:ea typeface="ＭＳ Ｐゴシック" pitchFamily="-84" charset="-128"/>
            </a:endParaRPr>
          </a:p>
          <a:p>
            <a:pPr marL="0" indent="0" eaLnBrk="1" hangingPunct="1">
              <a:defRPr/>
            </a:pPr>
            <a:endParaRPr lang="en-US" dirty="0" smtClean="0">
              <a:ea typeface="ＭＳ Ｐゴシック" pitchFamily="-84" charset="-128"/>
            </a:endParaRPr>
          </a:p>
        </p:txBody>
      </p:sp>
      <p:sp>
        <p:nvSpPr>
          <p:cNvPr id="111619" name="Title 1" descr="Slide Header - Additional SMS Changes for December 2012"/>
          <p:cNvSpPr>
            <a:spLocks noGrp="1"/>
          </p:cNvSpPr>
          <p:nvPr>
            <p:ph type="title"/>
          </p:nvPr>
        </p:nvSpPr>
        <p:spPr/>
        <p:txBody>
          <a:bodyPr>
            <a:normAutofit/>
          </a:bodyPr>
          <a:lstStyle/>
          <a:p>
            <a:pPr eaLnBrk="1" hangingPunct="1">
              <a:defRPr/>
            </a:pPr>
            <a:r>
              <a:rPr lang="en-US" dirty="0" smtClean="0">
                <a:latin typeface="Franklin Gothic Medium" pitchFamily="34" charset="0"/>
              </a:rPr>
              <a:t>SMS Improvements (cont.)</a:t>
            </a:r>
            <a:endParaRPr lang="en-US" dirty="0" smtClean="0">
              <a:latin typeface="Franklin Gothic Medium" pitchFamily="34" charset="0"/>
              <a:ea typeface="ＭＳ Ｐゴシック" pitchFamily="-84" charset="-128"/>
            </a:endParaRPr>
          </a:p>
        </p:txBody>
      </p:sp>
      <p:sp>
        <p:nvSpPr>
          <p:cNvPr id="59396"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endParaRPr lang="en-US" sz="1200" dirty="0">
              <a:solidFill>
                <a:srgbClr val="606060"/>
              </a:solidFill>
              <a:latin typeface="Arial" charset="0"/>
            </a:endParaRPr>
          </a:p>
        </p:txBody>
      </p:sp>
      <p:pic>
        <p:nvPicPr>
          <p:cNvPr id="6" name="Picture 13" descr="This photo shows a truck driver walking toward his truck. "/>
          <p:cNvPicPr>
            <a:picLocks noChangeAspect="1" noChangeArrowheads="1"/>
          </p:cNvPicPr>
          <p:nvPr/>
        </p:nvPicPr>
        <p:blipFill>
          <a:blip r:embed="rId3" cstate="screen"/>
          <a:srcRect/>
          <a:stretch>
            <a:fillRect/>
          </a:stretch>
        </p:blipFill>
        <p:spPr bwMode="auto">
          <a:xfrm>
            <a:off x="5166488" y="3401757"/>
            <a:ext cx="3520312" cy="2389443"/>
          </a:xfrm>
          <a:prstGeom prst="roundRect">
            <a:avLst/>
          </a:prstGeom>
          <a:ln w="28575" cap="sq">
            <a:solidFill>
              <a:srgbClr val="E8BD54"/>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0038" y="1447800"/>
            <a:ext cx="8505825" cy="4602163"/>
          </a:xfrm>
        </p:spPr>
        <p:txBody>
          <a:bodyPr/>
          <a:lstStyle/>
          <a:p>
            <a:pPr marL="0" indent="0">
              <a:buNone/>
            </a:pPr>
            <a:r>
              <a:rPr lang="en-US" sz="2600" b="1" dirty="0" smtClean="0"/>
              <a:t>Operating CMV while disqualified / CDL suspended (391.15A and 383.51A)</a:t>
            </a:r>
          </a:p>
          <a:p>
            <a:r>
              <a:rPr lang="en-US" sz="2400" dirty="0" smtClean="0"/>
              <a:t>safety- </a:t>
            </a:r>
            <a:r>
              <a:rPr lang="en-US" sz="2400" dirty="0"/>
              <a:t>or non-safety-based suspension </a:t>
            </a:r>
            <a:endParaRPr lang="en-US" sz="2400" dirty="0" smtClean="0"/>
          </a:p>
          <a:p>
            <a:r>
              <a:rPr lang="en-US" sz="2400" dirty="0" smtClean="0"/>
              <a:t>whether </a:t>
            </a:r>
            <a:r>
              <a:rPr lang="en-US" sz="2400" dirty="0"/>
              <a:t>or not the carrier had the capacity to know about the </a:t>
            </a:r>
            <a:r>
              <a:rPr lang="en-US" sz="2400" dirty="0" smtClean="0"/>
              <a:t>suspension</a:t>
            </a:r>
            <a:endParaRPr lang="en-US" sz="2400" dirty="0"/>
          </a:p>
          <a:p>
            <a:endParaRPr lang="en-US" sz="4000" dirty="0"/>
          </a:p>
        </p:txBody>
      </p:sp>
      <p:sp>
        <p:nvSpPr>
          <p:cNvPr id="3" name="Title 2"/>
          <p:cNvSpPr>
            <a:spLocks noGrp="1"/>
          </p:cNvSpPr>
          <p:nvPr>
            <p:ph type="title"/>
          </p:nvPr>
        </p:nvSpPr>
        <p:spPr>
          <a:xfrm>
            <a:off x="877824" y="0"/>
            <a:ext cx="8229600" cy="1143000"/>
          </a:xfrm>
        </p:spPr>
        <p:txBody>
          <a:bodyPr>
            <a:normAutofit/>
          </a:bodyPr>
          <a:lstStyle/>
          <a:p>
            <a:r>
              <a:rPr lang="en-US" dirty="0" smtClean="0">
                <a:latin typeface="Franklin Gothic Medium" pitchFamily="34" charset="0"/>
              </a:rPr>
              <a:t>Suspen</a:t>
            </a:r>
            <a:r>
              <a:rPr lang="en-US" dirty="0" smtClean="0"/>
              <a:t>ded License Changes (ASPEN Change)</a:t>
            </a:r>
            <a:r>
              <a:rPr lang="en-US" dirty="0"/>
              <a:t>			</a:t>
            </a: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353" t="40003" r="19956" b="36399"/>
          <a:stretch/>
        </p:blipFill>
        <p:spPr bwMode="auto">
          <a:xfrm>
            <a:off x="47156" y="3657600"/>
            <a:ext cx="8944444" cy="221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7363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5" descr="CSA slide header. CSA - Compliance - Safety - Accountability."/>
          <p:cNvSpPr>
            <a:spLocks noGrp="1" noChangeArrowheads="1"/>
          </p:cNvSpPr>
          <p:nvPr>
            <p:ph type="title"/>
          </p:nvPr>
        </p:nvSpPr>
        <p:spPr>
          <a:xfrm>
            <a:off x="0" y="0"/>
            <a:ext cx="9140825" cy="5867400"/>
          </a:xfrm>
        </p:spPr>
        <p:txBody>
          <a:bodyPr/>
          <a:lstStyle/>
          <a:p>
            <a:pPr algn="ctr" eaLnBrk="1" hangingPunct="1"/>
            <a:r>
              <a:rPr lang="en-US" sz="5400" dirty="0" smtClean="0">
                <a:solidFill>
                  <a:srgbClr val="D99D22"/>
                </a:solidFill>
                <a:ea typeface="ＭＳ Ｐゴシック" pitchFamily="-84" charset="-128"/>
              </a:rPr>
              <a:t> </a:t>
            </a:r>
            <a:br>
              <a:rPr lang="en-US" sz="5400" dirty="0" smtClean="0">
                <a:solidFill>
                  <a:srgbClr val="D99D22"/>
                </a:solidFill>
                <a:ea typeface="ＭＳ Ｐゴシック" pitchFamily="-84" charset="-128"/>
              </a:rPr>
            </a:br>
            <a:r>
              <a:rPr lang="en-US" sz="5400" dirty="0" smtClean="0">
                <a:solidFill>
                  <a:schemeClr val="tx1">
                    <a:lumMod val="75000"/>
                  </a:schemeClr>
                </a:solidFill>
                <a:ea typeface="ＭＳ Ｐゴシック" pitchFamily="-84" charset="-128"/>
              </a:rPr>
              <a:t>Effectiveness Tests                    and Results</a:t>
            </a:r>
            <a:endParaRPr lang="en-US" sz="5400" b="1" dirty="0" smtClean="0">
              <a:solidFill>
                <a:schemeClr val="tx1">
                  <a:lumMod val="75000"/>
                </a:schemeClr>
              </a:solidFill>
              <a:ea typeface="ＭＳ Ｐゴシック" pitchFamily="-84" charset="-128"/>
            </a:endParaRPr>
          </a:p>
        </p:txBody>
      </p:sp>
      <p:pic>
        <p:nvPicPr>
          <p:cNvPr id="91139" name="Picture 3" descr="CSA: Compliance, Safety, Accountability."/>
          <p:cNvPicPr>
            <a:picLocks noChangeAspect="1"/>
          </p:cNvPicPr>
          <p:nvPr/>
        </p:nvPicPr>
        <p:blipFill>
          <a:blip r:embed="rId3" cstate="screen"/>
          <a:srcRect/>
          <a:stretch>
            <a:fillRect/>
          </a:stretch>
        </p:blipFill>
        <p:spPr bwMode="auto">
          <a:xfrm>
            <a:off x="-6350" y="0"/>
            <a:ext cx="9150350" cy="1122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CSA Effectiveness</a:t>
            </a:r>
            <a:endParaRPr lang="en-US" dirty="0"/>
          </a:p>
        </p:txBody>
      </p:sp>
      <p:sp>
        <p:nvSpPr>
          <p:cNvPr id="3" name="Content Placeholder 2"/>
          <p:cNvSpPr>
            <a:spLocks noGrp="1"/>
          </p:cNvSpPr>
          <p:nvPr>
            <p:ph idx="1"/>
          </p:nvPr>
        </p:nvSpPr>
        <p:spPr/>
        <p:txBody>
          <a:bodyPr/>
          <a:lstStyle/>
          <a:p>
            <a:pPr marL="465138" lvl="1" indent="-465138">
              <a:spcBef>
                <a:spcPts val="1200"/>
              </a:spcBef>
              <a:spcAft>
                <a:spcPts val="1200"/>
              </a:spcAft>
              <a:buFont typeface="Arial" charset="0"/>
              <a:buChar char="•"/>
              <a:defRPr/>
            </a:pPr>
            <a:endParaRPr lang="en-US" sz="2400" dirty="0" smtClean="0">
              <a:ea typeface="ＭＳ Ｐゴシック"/>
              <a:cs typeface="ＭＳ Ｐゴシック"/>
            </a:endParaRPr>
          </a:p>
          <a:p>
            <a:pPr marL="465138" lvl="1" indent="-465138">
              <a:spcBef>
                <a:spcPts val="1200"/>
              </a:spcBef>
              <a:spcAft>
                <a:spcPts val="1200"/>
              </a:spcAft>
              <a:buFont typeface="Arial" charset="0"/>
              <a:buChar char="•"/>
              <a:defRPr/>
            </a:pPr>
            <a:r>
              <a:rPr lang="en-US" sz="2400" dirty="0" smtClean="0">
                <a:ea typeface="ＭＳ Ｐゴシック"/>
                <a:cs typeface="ＭＳ Ｐゴシック"/>
              </a:rPr>
              <a:t>FMCSA is continually monitoring the effectiveness of the CSA program</a:t>
            </a:r>
          </a:p>
          <a:p>
            <a:pPr marL="465138" lvl="1" indent="-465138">
              <a:spcBef>
                <a:spcPts val="1200"/>
              </a:spcBef>
              <a:spcAft>
                <a:spcPts val="1200"/>
              </a:spcAft>
              <a:buFont typeface="Arial" charset="0"/>
              <a:buChar char="•"/>
              <a:defRPr/>
            </a:pPr>
            <a:r>
              <a:rPr lang="en-US" sz="2400" dirty="0" smtClean="0">
                <a:ea typeface="ＭＳ Ｐゴシック"/>
                <a:cs typeface="ＭＳ Ｐゴシック"/>
              </a:rPr>
              <a:t>FMCSA plans to have a complete CSA effectiveness report peer reviewed by an independent third party</a:t>
            </a:r>
            <a:endParaRPr lang="en-US" sz="2000" dirty="0" smtClean="0">
              <a:ea typeface="ＭＳ Ｐゴシック"/>
              <a:cs typeface="ＭＳ Ｐゴシック"/>
            </a:endParaRPr>
          </a:p>
          <a:p>
            <a:pPr marL="457200" eaLnBrk="1" hangingPunct="1">
              <a:buNone/>
              <a:defRPr/>
            </a:pPr>
            <a:endParaRPr lang="en-US" sz="2400" dirty="0" smtClean="0">
              <a:ea typeface="ＭＳ Ｐゴシック"/>
              <a:cs typeface="ＭＳ Ｐゴシック"/>
            </a:endParaRPr>
          </a:p>
          <a:p>
            <a:pPr>
              <a:buNone/>
            </a:pPr>
            <a:endParaRPr lang="en-US" dirty="0"/>
          </a:p>
        </p:txBody>
      </p:sp>
    </p:spTree>
    <p:extLst>
      <p:ext uri="{BB962C8B-B14F-4D97-AF65-F5344CB8AC3E}">
        <p14:creationId xmlns:p14="http://schemas.microsoft.com/office/powerpoint/2010/main" val="29590994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defRPr/>
            </a:pPr>
            <a:r>
              <a:rPr lang="en-US" dirty="0" smtClean="0"/>
              <a:t>Overall CSA Program Effectiveness</a:t>
            </a:r>
          </a:p>
        </p:txBody>
      </p:sp>
      <p:sp>
        <p:nvSpPr>
          <p:cNvPr id="22531" name="Content Placeholder 2"/>
          <p:cNvSpPr>
            <a:spLocks noGrp="1"/>
          </p:cNvSpPr>
          <p:nvPr>
            <p:ph idx="1"/>
          </p:nvPr>
        </p:nvSpPr>
        <p:spPr>
          <a:xfrm>
            <a:off x="304800" y="1371600"/>
            <a:ext cx="8505825" cy="4525963"/>
          </a:xfrm>
        </p:spPr>
        <p:txBody>
          <a:bodyPr/>
          <a:lstStyle/>
          <a:p>
            <a:pPr marL="457200" eaLnBrk="1" hangingPunct="1">
              <a:defRPr/>
            </a:pPr>
            <a:r>
              <a:rPr lang="en-US" sz="2400" b="1" dirty="0" smtClean="0"/>
              <a:t>The assessment of the CSA program effectiveness will build off and include each of the four elements </a:t>
            </a:r>
          </a:p>
          <a:p>
            <a:pPr marL="1028700" lvl="1" indent="-457200" eaLnBrk="1" hangingPunct="1">
              <a:buFont typeface="+mj-lt"/>
              <a:buAutoNum type="arabicPeriod"/>
              <a:defRPr/>
            </a:pPr>
            <a:r>
              <a:rPr lang="en-US" sz="2400" dirty="0" smtClean="0">
                <a:ea typeface="ＭＳ Ｐゴシック" pitchFamily="-106" charset="-128"/>
              </a:rPr>
              <a:t>SMS Effectiveness</a:t>
            </a:r>
          </a:p>
          <a:p>
            <a:pPr marL="1028700" lvl="1" indent="-457200" eaLnBrk="1" hangingPunct="1">
              <a:buFont typeface="+mj-lt"/>
              <a:buAutoNum type="arabicPeriod"/>
              <a:defRPr/>
            </a:pPr>
            <a:r>
              <a:rPr lang="en-US" sz="2400" dirty="0" smtClean="0">
                <a:ea typeface="ＭＳ Ｐゴシック" pitchFamily="-106" charset="-128"/>
              </a:rPr>
              <a:t>Intervention Effectiveness</a:t>
            </a:r>
          </a:p>
          <a:p>
            <a:pPr marL="1028700" lvl="1" indent="-457200" eaLnBrk="1" hangingPunct="1">
              <a:buFont typeface="+mj-lt"/>
              <a:buAutoNum type="arabicPeriod"/>
              <a:defRPr/>
            </a:pPr>
            <a:r>
              <a:rPr lang="en-US" sz="2400" dirty="0" smtClean="0">
                <a:ea typeface="ＭＳ Ｐゴシック"/>
                <a:cs typeface="ＭＳ Ｐゴシック"/>
              </a:rPr>
              <a:t>Refresh </a:t>
            </a:r>
            <a:r>
              <a:rPr lang="en-US" sz="2400" dirty="0">
                <a:ea typeface="ＭＳ Ｐゴシック"/>
                <a:cs typeface="ＭＳ Ｐゴシック"/>
              </a:rPr>
              <a:t>of independent evaluation effectiveness measures</a:t>
            </a:r>
          </a:p>
          <a:p>
            <a:pPr marL="1028700" lvl="1" indent="-457200" eaLnBrk="1" hangingPunct="1">
              <a:buFont typeface="+mj-lt"/>
              <a:buAutoNum type="arabicPeriod"/>
              <a:defRPr/>
            </a:pPr>
            <a:r>
              <a:rPr lang="en-US" sz="2400" dirty="0" smtClean="0">
                <a:ea typeface="ＭＳ Ｐゴシック"/>
                <a:cs typeface="ＭＳ Ｐゴシック"/>
              </a:rPr>
              <a:t>New </a:t>
            </a:r>
            <a:r>
              <a:rPr lang="en-US" sz="2400" dirty="0">
                <a:ea typeface="ＭＳ Ｐゴシック"/>
                <a:cs typeface="ＭＳ Ｐゴシック"/>
              </a:rPr>
              <a:t>effectiveness measures</a:t>
            </a:r>
          </a:p>
          <a:p>
            <a:pPr marL="457200" eaLnBrk="1" hangingPunct="1">
              <a:defRPr/>
            </a:pPr>
            <a:r>
              <a:rPr lang="en-US" sz="2400" b="1" dirty="0" smtClean="0"/>
              <a:t>Results will be refreshed at regular intervals to assess the effectiveness over time</a:t>
            </a:r>
          </a:p>
        </p:txBody>
      </p:sp>
    </p:spTree>
    <p:extLst>
      <p:ext uri="{BB962C8B-B14F-4D97-AF65-F5344CB8AC3E}">
        <p14:creationId xmlns:p14="http://schemas.microsoft.com/office/powerpoint/2010/main" val="4067582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Content Placeholder 5" descr="Photo of a Roadside Inspector. "/>
          <p:cNvPicPr>
            <a:picLocks noGrp="1" noChangeAspect="1"/>
          </p:cNvPicPr>
          <p:nvPr>
            <p:ph idx="1"/>
          </p:nvPr>
        </p:nvPicPr>
        <p:blipFill>
          <a:blip r:embed="rId3" cstate="screen"/>
          <a:stretch>
            <a:fillRect/>
          </a:stretch>
        </p:blipFill>
        <p:spPr>
          <a:xfrm>
            <a:off x="5338845" y="2209800"/>
            <a:ext cx="3576555" cy="2667000"/>
          </a:xfrm>
          <a:prstGeom prst="roundRect">
            <a:avLst/>
          </a:prstGeom>
          <a:ln w="28575" cap="sq">
            <a:solidFill>
              <a:srgbClr val="E8BD54"/>
            </a:solidFill>
            <a:prstDash val="solid"/>
            <a:miter lim="800000"/>
          </a:ln>
          <a:effectLst>
            <a:outerShdw blurRad="50800" dist="38100" dir="2700000" algn="tl" rotWithShape="0">
              <a:srgbClr val="000000">
                <a:alpha val="43000"/>
              </a:srgbClr>
            </a:outerShdw>
          </a:effectLst>
        </p:spPr>
      </p:pic>
      <p:sp>
        <p:nvSpPr>
          <p:cNvPr id="5122" name="Rectangle 2" descr="Compliance, Safety, Accountability (CSA)"/>
          <p:cNvSpPr>
            <a:spLocks noGrp="1" noChangeArrowheads="1"/>
          </p:cNvSpPr>
          <p:nvPr>
            <p:ph type="title"/>
          </p:nvPr>
        </p:nvSpPr>
        <p:spPr/>
        <p:txBody>
          <a:bodyPr anchor="ctr">
            <a:normAutofit/>
          </a:bodyPr>
          <a:lstStyle/>
          <a:p>
            <a:r>
              <a:rPr lang="en-US" dirty="0" smtClean="0">
                <a:cs typeface="Arial" charset="0"/>
              </a:rPr>
              <a:t>What is CSA?</a:t>
            </a:r>
            <a:endParaRPr lang="en-US" b="0" dirty="0" smtClean="0">
              <a:cs typeface="Arial" charset="0"/>
            </a:endParaRPr>
          </a:p>
        </p:txBody>
      </p:sp>
      <p:sp>
        <p:nvSpPr>
          <p:cNvPr id="5" name="Content Placeholder 3"/>
          <p:cNvSpPr>
            <a:spLocks noGrp="1"/>
          </p:cNvSpPr>
          <p:nvPr>
            <p:ph type="body" sz="half" idx="4294967295"/>
          </p:nvPr>
        </p:nvSpPr>
        <p:spPr>
          <a:xfrm>
            <a:off x="228600" y="1295400"/>
            <a:ext cx="5410200" cy="5029200"/>
          </a:xfrm>
        </p:spPr>
        <p:txBody>
          <a:bodyPr rtlCol="0">
            <a:noAutofit/>
          </a:bodyPr>
          <a:lstStyle/>
          <a:p>
            <a:pPr eaLnBrk="1" fontAlgn="auto" hangingPunct="1">
              <a:spcAft>
                <a:spcPts val="1800"/>
              </a:spcAft>
              <a:buFont typeface="Arial" pitchFamily="34" charset="0"/>
              <a:buChar char="•"/>
              <a:defRPr/>
            </a:pPr>
            <a:r>
              <a:rPr lang="en-US" sz="2400" dirty="0" smtClean="0">
                <a:solidFill>
                  <a:schemeClr val="tx1">
                    <a:lumMod val="75000"/>
                  </a:schemeClr>
                </a:solidFill>
              </a:rPr>
              <a:t>CSA is a program of the Federal Motor Carrier Safety Administration (FMCSA)</a:t>
            </a:r>
          </a:p>
          <a:p>
            <a:pPr eaLnBrk="1" fontAlgn="auto" hangingPunct="1">
              <a:spcAft>
                <a:spcPts val="1800"/>
              </a:spcAft>
              <a:buFont typeface="Arial" pitchFamily="34" charset="0"/>
              <a:buChar char="•"/>
              <a:defRPr/>
            </a:pPr>
            <a:r>
              <a:rPr lang="en-US" sz="2400" dirty="0" smtClean="0">
                <a:solidFill>
                  <a:schemeClr val="tx1">
                    <a:lumMod val="75000"/>
                  </a:schemeClr>
                </a:solidFill>
              </a:rPr>
              <a:t>FMCSA’s mission is to prevent crashes, injuries, and fatalities involving large trucks and buses</a:t>
            </a:r>
            <a:endParaRPr lang="en-US" sz="2400" dirty="0" smtClean="0"/>
          </a:p>
          <a:p>
            <a:pPr eaLnBrk="1" fontAlgn="auto" hangingPunct="1">
              <a:spcAft>
                <a:spcPts val="1800"/>
              </a:spcAft>
              <a:buFont typeface="Arial" pitchFamily="34" charset="0"/>
              <a:buChar char="•"/>
              <a:defRPr/>
            </a:pPr>
            <a:r>
              <a:rPr lang="en-US" sz="2400" b="1" dirty="0" smtClean="0">
                <a:ea typeface="ＭＳ Ｐゴシック" pitchFamily="34" charset="-128"/>
              </a:rPr>
              <a:t>CSA </a:t>
            </a:r>
            <a:r>
              <a:rPr lang="en-US" sz="2400" b="1" dirty="0">
                <a:ea typeface="ＭＳ Ｐゴシック" pitchFamily="34" charset="-128"/>
              </a:rPr>
              <a:t>has not resulted in any new </a:t>
            </a:r>
            <a:r>
              <a:rPr lang="en-US" sz="2400" b="1" dirty="0" smtClean="0">
                <a:ea typeface="ＭＳ Ｐゴシック" pitchFamily="34" charset="-128"/>
              </a:rPr>
              <a:t>regulations</a:t>
            </a:r>
          </a:p>
          <a:p>
            <a:pPr eaLnBrk="1" fontAlgn="auto" hangingPunct="1">
              <a:spcAft>
                <a:spcPts val="0"/>
              </a:spcAft>
              <a:buFont typeface="Arial" pitchFamily="34" charset="0"/>
              <a:buChar char="•"/>
              <a:defRPr/>
            </a:pPr>
            <a:r>
              <a:rPr lang="en-US" sz="2400" dirty="0" smtClean="0">
                <a:ea typeface="ＭＳ Ｐゴシック" pitchFamily="34" charset="-128"/>
              </a:rPr>
              <a:t>CSA </a:t>
            </a:r>
            <a:r>
              <a:rPr lang="en-US" sz="2400" dirty="0">
                <a:ea typeface="ＭＳ Ｐゴシック" pitchFamily="34" charset="-128"/>
              </a:rPr>
              <a:t>was designed, field-tested, and refined over five years prior to national launch in December 2010</a:t>
            </a:r>
          </a:p>
          <a:p>
            <a:pPr eaLnBrk="1" fontAlgn="auto" hangingPunct="1">
              <a:spcAft>
                <a:spcPts val="0"/>
              </a:spcAft>
              <a:buFont typeface="Arial" pitchFamily="34" charset="0"/>
              <a:buChar char="•"/>
              <a:defRPr/>
            </a:pPr>
            <a:endParaRPr lang="en-US" sz="2400" b="1" dirty="0">
              <a:ea typeface="ＭＳ Ｐゴシック" pitchFamily="34" charset="-128"/>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 SMS Effectiveness Report</a:t>
            </a:r>
            <a:endParaRPr lang="en-US" dirty="0"/>
          </a:p>
        </p:txBody>
      </p:sp>
      <p:sp>
        <p:nvSpPr>
          <p:cNvPr id="23555" name="Content Placeholder 3"/>
          <p:cNvSpPr>
            <a:spLocks noGrp="1"/>
          </p:cNvSpPr>
          <p:nvPr>
            <p:ph idx="1"/>
          </p:nvPr>
        </p:nvSpPr>
        <p:spPr/>
        <p:txBody>
          <a:bodyPr>
            <a:normAutofit/>
          </a:bodyPr>
          <a:lstStyle/>
          <a:p>
            <a:r>
              <a:rPr lang="en-US" sz="2400" b="1" dirty="0" smtClean="0"/>
              <a:t>Objective</a:t>
            </a:r>
          </a:p>
          <a:p>
            <a:pPr lvl="1"/>
            <a:r>
              <a:rPr lang="en-US" sz="2200" dirty="0"/>
              <a:t>Quantify how effectively </a:t>
            </a:r>
            <a:r>
              <a:rPr lang="en-US" sz="2200" dirty="0" smtClean="0"/>
              <a:t>the SMS </a:t>
            </a:r>
            <a:r>
              <a:rPr lang="en-US" sz="2200" dirty="0"/>
              <a:t>identifies </a:t>
            </a:r>
            <a:r>
              <a:rPr lang="en-US" sz="2200" dirty="0" smtClean="0"/>
              <a:t>high-risk motor carriers </a:t>
            </a:r>
          </a:p>
          <a:p>
            <a:r>
              <a:rPr lang="en-US" sz="2400" b="1" dirty="0" smtClean="0"/>
              <a:t>Methodology</a:t>
            </a:r>
          </a:p>
          <a:p>
            <a:pPr lvl="1"/>
            <a:r>
              <a:rPr lang="en-US" sz="2200" dirty="0" smtClean="0"/>
              <a:t>Use historical data to examine the future crash rate of motor carriers</a:t>
            </a:r>
          </a:p>
          <a:p>
            <a:pPr marL="400050" lvl="1" indent="0">
              <a:buNone/>
            </a:pPr>
            <a:endParaRPr lang="en-US" dirty="0" smtClean="0"/>
          </a:p>
          <a:p>
            <a:pPr marL="514350" indent="-514350">
              <a:buAutoNum type="arabicParenR"/>
            </a:pPr>
            <a:endParaRPr lang="en-US" dirty="0" smtClean="0"/>
          </a:p>
          <a:p>
            <a:pPr marL="514350" indent="-514350">
              <a:buAutoNum type="arabicParenR"/>
            </a:pPr>
            <a:endParaRPr lang="en-US" dirty="0" smtClean="0"/>
          </a:p>
          <a:p>
            <a:r>
              <a:rPr lang="en-US" sz="2400" dirty="0" smtClean="0"/>
              <a:t>Results will be published following peer review</a:t>
            </a:r>
            <a:endParaRPr lang="en-US" sz="2400" dirty="0"/>
          </a:p>
          <a:p>
            <a:pPr marL="514350" indent="-514350">
              <a:buAutoNum type="arabicParenR"/>
            </a:pPr>
            <a:endParaRPr lang="en-US" dirty="0" smtClean="0"/>
          </a:p>
          <a:p>
            <a:pPr marL="514350" indent="-514350">
              <a:buAutoNum type="arabicParenR"/>
            </a:pPr>
            <a:endParaRPr lang="en-US" dirty="0" smtClean="0"/>
          </a:p>
          <a:p>
            <a:pPr marL="514350" indent="-514350">
              <a:buAutoNum type="arabicParenR"/>
            </a:pPr>
            <a:endParaRPr lang="en-US" dirty="0" smtClean="0"/>
          </a:p>
          <a:p>
            <a:pPr marL="571500" indent="-514350">
              <a:spcBef>
                <a:spcPts val="1200"/>
              </a:spcBef>
              <a:spcAft>
                <a:spcPts val="1200"/>
              </a:spcAft>
            </a:pPr>
            <a:endParaRPr lang="en-US" dirty="0" smtClean="0">
              <a:ea typeface="ＭＳ Ｐゴシック"/>
              <a:cs typeface="ＭＳ Ｐゴシック"/>
            </a:endParaRPr>
          </a:p>
        </p:txBody>
      </p:sp>
      <p:pic>
        <p:nvPicPr>
          <p:cNvPr id="5" name="Picture 4" descr="cid:image004.png@01CD3FD8.CD2062F0"/>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447800" y="3657600"/>
            <a:ext cx="4495800" cy="1905000"/>
          </a:xfrm>
          <a:prstGeom prst="rect">
            <a:avLst/>
          </a:prstGeom>
          <a:noFill/>
          <a:ln>
            <a:noFill/>
          </a:ln>
        </p:spPr>
      </p:pic>
    </p:spTree>
    <p:extLst>
      <p:ext uri="{BB962C8B-B14F-4D97-AF65-F5344CB8AC3E}">
        <p14:creationId xmlns:p14="http://schemas.microsoft.com/office/powerpoint/2010/main" val="7173826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3"/>
          <p:cNvSpPr>
            <a:spLocks noGrp="1"/>
          </p:cNvSpPr>
          <p:nvPr>
            <p:ph type="title"/>
          </p:nvPr>
        </p:nvSpPr>
        <p:spPr>
          <a:xfrm>
            <a:off x="730250" y="-44450"/>
            <a:ext cx="8229600" cy="1143000"/>
          </a:xfrm>
        </p:spPr>
        <p:txBody>
          <a:bodyPr/>
          <a:lstStyle/>
          <a:p>
            <a:r>
              <a:rPr lang="en-US" dirty="0" smtClean="0"/>
              <a:t>Effectiveness Results</a:t>
            </a:r>
          </a:p>
        </p:txBody>
      </p:sp>
      <p:sp>
        <p:nvSpPr>
          <p:cNvPr id="49155" name="Content Placeholder 3"/>
          <p:cNvSpPr>
            <a:spLocks noGrp="1"/>
          </p:cNvSpPr>
          <p:nvPr>
            <p:ph idx="1"/>
          </p:nvPr>
        </p:nvSpPr>
        <p:spPr>
          <a:xfrm>
            <a:off x="304800" y="1295400"/>
            <a:ext cx="8505825" cy="4525963"/>
          </a:xfrm>
        </p:spPr>
        <p:txBody>
          <a:bodyPr/>
          <a:lstStyle/>
          <a:p>
            <a:pPr algn="ctr">
              <a:buFont typeface="Arial" charset="0"/>
              <a:buNone/>
            </a:pPr>
            <a:endParaRPr lang="en-US" sz="1500" b="1" dirty="0" smtClean="0"/>
          </a:p>
          <a:p>
            <a:pPr algn="ctr">
              <a:buFont typeface="Arial" charset="0"/>
              <a:buNone/>
            </a:pPr>
            <a:endParaRPr lang="en-US" sz="1500" b="1" dirty="0" smtClean="0"/>
          </a:p>
          <a:p>
            <a:pPr algn="ctr">
              <a:buFont typeface="Arial" charset="0"/>
              <a:buNone/>
            </a:pPr>
            <a:endParaRPr lang="en-US" sz="1500" b="1" dirty="0" smtClean="0"/>
          </a:p>
          <a:p>
            <a:pPr algn="ctr">
              <a:buFont typeface="Arial" charset="0"/>
              <a:buNone/>
            </a:pPr>
            <a:endParaRPr lang="en-US" sz="1500" b="1" dirty="0" smtClean="0"/>
          </a:p>
          <a:p>
            <a:pPr algn="ctr">
              <a:buFont typeface="Arial" charset="0"/>
              <a:buNone/>
            </a:pPr>
            <a:endParaRPr lang="en-US" sz="1500" b="1" dirty="0" smtClean="0"/>
          </a:p>
          <a:p>
            <a:pPr algn="ctr">
              <a:buFont typeface="Arial" charset="0"/>
              <a:buNone/>
            </a:pPr>
            <a:endParaRPr lang="en-US" sz="1500" b="1" dirty="0" smtClean="0"/>
          </a:p>
          <a:p>
            <a:pPr algn="ctr">
              <a:buFont typeface="Arial" charset="0"/>
              <a:buNone/>
            </a:pPr>
            <a:endParaRPr lang="en-US" sz="1500" b="1" dirty="0" smtClean="0"/>
          </a:p>
          <a:p>
            <a:pPr marL="0" indent="0" algn="ctr">
              <a:buNone/>
            </a:pPr>
            <a:r>
              <a:rPr lang="en-US" sz="2000" dirty="0" smtClean="0">
                <a:latin typeface="+mj-lt"/>
              </a:rPr>
              <a:t>Carriers meeting the above definition of “high risk” have substantially higher crash rates: more than twice the crash rate of the general carrier population</a:t>
            </a:r>
          </a:p>
          <a:p>
            <a:pPr algn="ctr">
              <a:buFont typeface="Arial" charset="0"/>
              <a:buNone/>
            </a:pPr>
            <a:endParaRPr lang="en-US" sz="1600" b="1" dirty="0" smtClean="0"/>
          </a:p>
          <a:p>
            <a:pPr>
              <a:buFont typeface="Arial" charset="0"/>
              <a:buNone/>
            </a:pPr>
            <a:endParaRPr lang="en-US" b="1" dirty="0" smtClean="0"/>
          </a:p>
        </p:txBody>
      </p:sp>
      <p:graphicFrame>
        <p:nvGraphicFramePr>
          <p:cNvPr id="3" name="Table 2"/>
          <p:cNvGraphicFramePr>
            <a:graphicFrameLocks noGrp="1"/>
          </p:cNvGraphicFramePr>
          <p:nvPr/>
        </p:nvGraphicFramePr>
        <p:xfrm>
          <a:off x="381000" y="4191000"/>
          <a:ext cx="8382000" cy="1684340"/>
        </p:xfrm>
        <a:graphic>
          <a:graphicData uri="http://schemas.openxmlformats.org/drawingml/2006/table">
            <a:tbl>
              <a:tblPr/>
              <a:tblGrid>
                <a:gridCol w="5192389"/>
                <a:gridCol w="1409363"/>
                <a:gridCol w="1780248"/>
              </a:tblGrid>
              <a:tr h="56083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Franklin Gothic Book" pitchFamily="-1" charset="0"/>
                          <a:ea typeface="ＭＳ Ｐゴシック" pitchFamily="-1" charset="-128"/>
                        </a:rPr>
                        <a:t>Group</a:t>
                      </a:r>
                      <a:endParaRPr kumimoji="0" lang="en-US" sz="1600" b="1" i="0" u="none" strike="noStrike" cap="none" normalizeH="0" baseline="0" dirty="0" smtClean="0">
                        <a:ln>
                          <a:noFill/>
                        </a:ln>
                        <a:solidFill>
                          <a:schemeClr val="tx1"/>
                        </a:solidFill>
                        <a:effectLst/>
                        <a:latin typeface="Calibri" pitchFamily="-1" charset="0"/>
                        <a:ea typeface="Calibri" pitchFamily="-1"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Franklin Gothic Book" pitchFamily="-1" charset="0"/>
                          <a:ea typeface="ＭＳ Ｐゴシック" pitchFamily="-1" charset="-128"/>
                        </a:rPr>
                        <a:t># Carriers</a:t>
                      </a:r>
                      <a:endParaRPr kumimoji="0" lang="en-US" sz="1600" b="1" i="0" u="none" strike="noStrike" cap="none" normalizeH="0" baseline="0" dirty="0" smtClean="0">
                        <a:ln>
                          <a:noFill/>
                        </a:ln>
                        <a:solidFill>
                          <a:schemeClr val="tx1"/>
                        </a:solidFill>
                        <a:effectLst/>
                        <a:latin typeface="Calibri" pitchFamily="-1" charset="0"/>
                        <a:ea typeface="Calibri" pitchFamily="-1"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Franklin Gothic Book" pitchFamily="-1" charset="0"/>
                          <a:ea typeface="ＭＳ Ｐゴシック" pitchFamily="-1" charset="-128"/>
                        </a:rPr>
                        <a:t>Post Crashes per 100 Post PU</a:t>
                      </a:r>
                      <a:endParaRPr kumimoji="0" lang="en-US" sz="1600" b="1" i="0" u="none" strike="noStrike" cap="none" normalizeH="0" baseline="0" dirty="0" smtClean="0">
                        <a:ln>
                          <a:noFill/>
                        </a:ln>
                        <a:solidFill>
                          <a:schemeClr val="tx1"/>
                        </a:solidFill>
                        <a:effectLst/>
                        <a:latin typeface="Calibri" pitchFamily="-1" charset="0"/>
                        <a:ea typeface="Calibri" pitchFamily="-1"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28087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Franklin Gothic Book" pitchFamily="-1" charset="0"/>
                          <a:ea typeface="ＭＳ Ｐゴシック" pitchFamily="-1" charset="-128"/>
                        </a:rPr>
                        <a:t>Carriers under FMCSA's Jurisdiction</a:t>
                      </a:r>
                      <a:endParaRPr kumimoji="0" lang="en-US" sz="1600" b="1" i="0" u="none" strike="noStrike" cap="none" normalizeH="0" baseline="0" dirty="0" smtClean="0">
                        <a:ln>
                          <a:noFill/>
                        </a:ln>
                        <a:solidFill>
                          <a:schemeClr val="tx1"/>
                        </a:solidFill>
                        <a:effectLst/>
                        <a:latin typeface="Calibri" pitchFamily="-1" charset="0"/>
                        <a:ea typeface="Calibri" pitchFamily="-1"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dirty="0" smtClean="0">
                          <a:ln>
                            <a:noFill/>
                          </a:ln>
                          <a:solidFill>
                            <a:srgbClr val="003E7E"/>
                          </a:solidFill>
                          <a:effectLst/>
                          <a:latin typeface="Franklin Gothic Book" pitchFamily="-1" charset="0"/>
                          <a:ea typeface="ＭＳ Ｐゴシック" pitchFamily="-1" charset="-128"/>
                        </a:rPr>
                        <a:t>276,855</a:t>
                      </a:r>
                      <a:endParaRPr kumimoji="0" lang="en-US" sz="1600" b="0" i="0" u="none" strike="noStrike" cap="none" normalizeH="0" baseline="0" dirty="0" smtClean="0">
                        <a:ln>
                          <a:noFill/>
                        </a:ln>
                        <a:solidFill>
                          <a:srgbClr val="003E7E"/>
                        </a:solidFill>
                        <a:effectLst/>
                        <a:latin typeface="Calibri" pitchFamily="-1" charset="0"/>
                        <a:ea typeface="Calibri" pitchFamily="-1"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ED8"/>
                    </a:solid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dirty="0" smtClean="0">
                          <a:ln>
                            <a:noFill/>
                          </a:ln>
                          <a:solidFill>
                            <a:srgbClr val="003E7E"/>
                          </a:solidFill>
                          <a:effectLst/>
                          <a:latin typeface="Franklin Gothic Book" pitchFamily="-1" charset="0"/>
                          <a:ea typeface="ＭＳ Ｐゴシック" pitchFamily="-1" charset="-128"/>
                        </a:rPr>
                        <a:t>3.58</a:t>
                      </a:r>
                      <a:endParaRPr kumimoji="0" lang="en-US" sz="1600" b="1" i="0" u="none" strike="noStrike" cap="none" normalizeH="0" baseline="0" dirty="0" smtClean="0">
                        <a:ln>
                          <a:noFill/>
                        </a:ln>
                        <a:solidFill>
                          <a:srgbClr val="003E7E"/>
                        </a:solidFill>
                        <a:effectLst/>
                        <a:latin typeface="Calibri" pitchFamily="-1" charset="0"/>
                        <a:ea typeface="Calibri" pitchFamily="-1"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ED8"/>
                    </a:solidFill>
                  </a:tcPr>
                </a:tc>
              </a:tr>
              <a:tr h="28087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Franklin Gothic Book" pitchFamily="-1" charset="0"/>
                          <a:ea typeface="ＭＳ Ｐゴシック" pitchFamily="-1" charset="-128"/>
                        </a:rPr>
                        <a:t>Carriers with Sufficient Data for 1+ BASICs (SMS 3.0)</a:t>
                      </a:r>
                      <a:endParaRPr kumimoji="0" lang="en-US" sz="1600" b="1" i="0" u="none" strike="noStrike" cap="none" normalizeH="0" baseline="0" dirty="0" smtClean="0">
                        <a:ln>
                          <a:noFill/>
                        </a:ln>
                        <a:solidFill>
                          <a:schemeClr val="tx1"/>
                        </a:solidFill>
                        <a:effectLst/>
                        <a:latin typeface="Calibri" pitchFamily="-1" charset="0"/>
                        <a:ea typeface="Calibri" pitchFamily="-1"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dirty="0" smtClean="0">
                          <a:ln>
                            <a:noFill/>
                          </a:ln>
                          <a:solidFill>
                            <a:srgbClr val="003E7E"/>
                          </a:solidFill>
                          <a:effectLst/>
                          <a:latin typeface="Franklin Gothic Book" pitchFamily="-1" charset="0"/>
                          <a:ea typeface="ＭＳ Ｐゴシック" pitchFamily="-1" charset="-128"/>
                        </a:rPr>
                        <a:t>161,555</a:t>
                      </a:r>
                      <a:endParaRPr kumimoji="0" lang="en-US" sz="1600" b="0" i="0" u="none" strike="noStrike" cap="none" normalizeH="0" baseline="0" dirty="0" smtClean="0">
                        <a:ln>
                          <a:noFill/>
                        </a:ln>
                        <a:solidFill>
                          <a:srgbClr val="003E7E"/>
                        </a:solidFill>
                        <a:effectLst/>
                        <a:latin typeface="Calibri" pitchFamily="-1" charset="0"/>
                        <a:ea typeface="Calibri" pitchFamily="-1"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dirty="0" smtClean="0">
                          <a:ln>
                            <a:noFill/>
                          </a:ln>
                          <a:solidFill>
                            <a:srgbClr val="003E7E"/>
                          </a:solidFill>
                          <a:effectLst/>
                          <a:latin typeface="Franklin Gothic Book" pitchFamily="-1" charset="0"/>
                          <a:ea typeface="ＭＳ Ｐゴシック" pitchFamily="-1" charset="-128"/>
                        </a:rPr>
                        <a:t>3.82</a:t>
                      </a:r>
                      <a:endParaRPr kumimoji="0" lang="en-US" sz="1600" b="0" i="0" u="none" strike="noStrike" cap="none" normalizeH="0" baseline="0" dirty="0" smtClean="0">
                        <a:ln>
                          <a:noFill/>
                        </a:ln>
                        <a:solidFill>
                          <a:srgbClr val="003E7E"/>
                        </a:solidFill>
                        <a:effectLst/>
                        <a:latin typeface="Calibri" pitchFamily="-1" charset="0"/>
                        <a:ea typeface="Calibri" pitchFamily="-1"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r>
              <a:tr h="28087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Franklin Gothic Book" pitchFamily="-1" charset="0"/>
                          <a:ea typeface="ＭＳ Ｐゴシック" pitchFamily="-1" charset="-128"/>
                        </a:rPr>
                        <a:t>Carriers with Above Threshold in 1+ BASICs (SMS 3.0)</a:t>
                      </a:r>
                      <a:endParaRPr kumimoji="0" lang="en-US" sz="1600" b="1" i="0" u="none" strike="noStrike" cap="none" normalizeH="0" baseline="0" dirty="0" smtClean="0">
                        <a:ln>
                          <a:noFill/>
                        </a:ln>
                        <a:solidFill>
                          <a:schemeClr val="tx1"/>
                        </a:solidFill>
                        <a:effectLst/>
                        <a:latin typeface="Calibri" pitchFamily="-1" charset="0"/>
                        <a:ea typeface="Calibri" pitchFamily="-1"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dirty="0" smtClean="0">
                          <a:ln>
                            <a:noFill/>
                          </a:ln>
                          <a:solidFill>
                            <a:srgbClr val="003E7E"/>
                          </a:solidFill>
                          <a:effectLst/>
                          <a:latin typeface="Franklin Gothic Book" pitchFamily="-1" charset="0"/>
                          <a:ea typeface="ＭＳ Ｐゴシック" pitchFamily="-1" charset="-128"/>
                        </a:rPr>
                        <a:t>41,789</a:t>
                      </a:r>
                      <a:endParaRPr kumimoji="0" lang="en-US" sz="1600" b="0" i="0" u="none" strike="noStrike" cap="none" normalizeH="0" baseline="0" dirty="0" smtClean="0">
                        <a:ln>
                          <a:noFill/>
                        </a:ln>
                        <a:solidFill>
                          <a:srgbClr val="003E7E"/>
                        </a:solidFill>
                        <a:effectLst/>
                        <a:latin typeface="Calibri" pitchFamily="-1" charset="0"/>
                        <a:ea typeface="Calibri" pitchFamily="-1"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ED8"/>
                    </a:solid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dirty="0" smtClean="0">
                          <a:ln>
                            <a:noFill/>
                          </a:ln>
                          <a:solidFill>
                            <a:srgbClr val="003E7E"/>
                          </a:solidFill>
                          <a:effectLst/>
                          <a:latin typeface="Franklin Gothic Book" pitchFamily="-1" charset="0"/>
                          <a:ea typeface="ＭＳ Ｐゴシック" pitchFamily="-1" charset="-128"/>
                        </a:rPr>
                        <a:t>5.05</a:t>
                      </a:r>
                      <a:endParaRPr kumimoji="0" lang="en-US" sz="1600" b="0" i="0" u="none" strike="noStrike" cap="none" normalizeH="0" baseline="0" dirty="0" smtClean="0">
                        <a:ln>
                          <a:noFill/>
                        </a:ln>
                        <a:solidFill>
                          <a:srgbClr val="003E7E"/>
                        </a:solidFill>
                        <a:effectLst/>
                        <a:latin typeface="Calibri" pitchFamily="-1" charset="0"/>
                        <a:ea typeface="Calibri" pitchFamily="-1"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ED8"/>
                    </a:solidFill>
                  </a:tcPr>
                </a:tc>
              </a:tr>
              <a:tr h="28087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Franklin Gothic Book" pitchFamily="-1" charset="0"/>
                          <a:ea typeface="ＭＳ Ｐゴシック" pitchFamily="-1" charset="-128"/>
                        </a:rPr>
                        <a:t>High-Risk  Carriers</a:t>
                      </a:r>
                      <a:endParaRPr kumimoji="0" lang="en-US" sz="1600" b="1" i="0" u="none" strike="noStrike" cap="none" normalizeH="0" baseline="0" dirty="0" smtClean="0">
                        <a:ln>
                          <a:noFill/>
                        </a:ln>
                        <a:solidFill>
                          <a:schemeClr val="tx1"/>
                        </a:solidFill>
                        <a:effectLst/>
                        <a:latin typeface="Calibri" pitchFamily="-1" charset="0"/>
                        <a:ea typeface="Calibri" pitchFamily="-1"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dirty="0" smtClean="0">
                          <a:ln>
                            <a:noFill/>
                          </a:ln>
                          <a:solidFill>
                            <a:srgbClr val="003E7E"/>
                          </a:solidFill>
                          <a:effectLst/>
                          <a:latin typeface="Franklin Gothic Book" pitchFamily="-1" charset="0"/>
                          <a:ea typeface="ＭＳ Ｐゴシック" pitchFamily="-1" charset="-128"/>
                        </a:rPr>
                        <a:t>6,731</a:t>
                      </a:r>
                      <a:endParaRPr kumimoji="0" lang="en-US" sz="1600" b="0" i="0" u="none" strike="noStrike" cap="none" normalizeH="0" baseline="0" dirty="0" smtClean="0">
                        <a:ln>
                          <a:noFill/>
                        </a:ln>
                        <a:solidFill>
                          <a:srgbClr val="003E7E"/>
                        </a:solidFill>
                        <a:effectLst/>
                        <a:latin typeface="Calibri" pitchFamily="-1" charset="0"/>
                        <a:ea typeface="Calibri" pitchFamily="-1"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dirty="0" smtClean="0">
                          <a:ln>
                            <a:noFill/>
                          </a:ln>
                          <a:solidFill>
                            <a:srgbClr val="003E7E"/>
                          </a:solidFill>
                          <a:effectLst/>
                          <a:latin typeface="Franklin Gothic Book" pitchFamily="-1" charset="0"/>
                          <a:ea typeface="ＭＳ Ｐゴシック" pitchFamily="-1" charset="-128"/>
                        </a:rPr>
                        <a:t>8.15</a:t>
                      </a:r>
                      <a:endParaRPr kumimoji="0" lang="en-US" sz="1600" b="1" i="0" u="none" strike="noStrike" cap="none" normalizeH="0" baseline="0" dirty="0" smtClean="0">
                        <a:ln>
                          <a:noFill/>
                        </a:ln>
                        <a:solidFill>
                          <a:srgbClr val="003E7E"/>
                        </a:solidFill>
                        <a:effectLst/>
                        <a:latin typeface="Calibri" pitchFamily="-1" charset="0"/>
                        <a:ea typeface="Calibri" pitchFamily="-1"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r>
            </a:tbl>
          </a:graphicData>
        </a:graphic>
      </p:graphicFrame>
      <p:grpSp>
        <p:nvGrpSpPr>
          <p:cNvPr id="2" name="Group 3"/>
          <p:cNvGrpSpPr>
            <a:grpSpLocks/>
          </p:cNvGrpSpPr>
          <p:nvPr/>
        </p:nvGrpSpPr>
        <p:grpSpPr bwMode="auto">
          <a:xfrm>
            <a:off x="533400" y="1438275"/>
            <a:ext cx="7886700" cy="1533525"/>
            <a:chOff x="176236" y="1676400"/>
            <a:chExt cx="8624864" cy="1676400"/>
          </a:xfrm>
        </p:grpSpPr>
        <p:sp>
          <p:nvSpPr>
            <p:cNvPr id="6" name="Rounded Rectangle 5"/>
            <p:cNvSpPr>
              <a:spLocks noChangeArrowheads="1"/>
            </p:cNvSpPr>
            <p:nvPr/>
          </p:nvSpPr>
          <p:spPr bwMode="auto">
            <a:xfrm>
              <a:off x="176236" y="1676400"/>
              <a:ext cx="3583277" cy="1676400"/>
            </a:xfrm>
            <a:prstGeom prst="roundRect">
              <a:avLst>
                <a:gd name="adj" fmla="val 16667"/>
              </a:avLst>
            </a:prstGeom>
            <a:gradFill rotWithShape="1">
              <a:gsLst>
                <a:gs pos="0">
                  <a:srgbClr val="FFF6DB"/>
                </a:gs>
                <a:gs pos="64999">
                  <a:srgbClr val="FFE9A7"/>
                </a:gs>
                <a:gs pos="100000">
                  <a:srgbClr val="FFE381"/>
                </a:gs>
              </a:gsLst>
              <a:lin ang="5400000" scaled="1"/>
            </a:gradFill>
            <a:ln w="9525">
              <a:solidFill>
                <a:srgbClr val="EEAF0B"/>
              </a:solidFill>
              <a:round/>
              <a:headEnd/>
              <a:tailEnd/>
            </a:ln>
            <a:effectLst>
              <a:outerShdw blurRad="40000" dist="20000" dir="5400000" rotWithShape="0">
                <a:srgbClr val="808080">
                  <a:alpha val="37999"/>
                </a:srgbClr>
              </a:outerShdw>
            </a:effectLst>
          </p:spPr>
          <p:txBody>
            <a:bodyPr anchor="ctr"/>
            <a:lstStyle/>
            <a:p>
              <a:pPr algn="ctr">
                <a:buFontTx/>
                <a:buNone/>
                <a:defRPr/>
              </a:pPr>
              <a:r>
                <a:rPr lang="en-US" sz="1600" dirty="0">
                  <a:solidFill>
                    <a:srgbClr val="1D2250"/>
                  </a:solidFill>
                  <a:latin typeface="Franklin Gothic Book" pitchFamily="-1" charset="0"/>
                </a:rPr>
                <a:t>Crash </a:t>
              </a:r>
              <a:r>
                <a:rPr lang="en-US" sz="1600" b="1" u="sng" dirty="0">
                  <a:solidFill>
                    <a:srgbClr val="1D2250"/>
                  </a:solidFill>
                  <a:latin typeface="Franklin Gothic Book" pitchFamily="-1" charset="0"/>
                </a:rPr>
                <a:t>OR</a:t>
              </a:r>
              <a:r>
                <a:rPr lang="en-US" sz="1600" dirty="0">
                  <a:solidFill>
                    <a:srgbClr val="1D2250"/>
                  </a:solidFill>
                  <a:latin typeface="Franklin Gothic Book" pitchFamily="-1" charset="0"/>
                </a:rPr>
                <a:t> HOS Compliance </a:t>
              </a:r>
              <a:r>
                <a:rPr lang="en-US" sz="1600" b="1" u="sng" dirty="0">
                  <a:solidFill>
                    <a:srgbClr val="1D2250"/>
                  </a:solidFill>
                  <a:latin typeface="Franklin Gothic Book" pitchFamily="-1" charset="0"/>
                </a:rPr>
                <a:t>OR</a:t>
              </a:r>
              <a:r>
                <a:rPr lang="en-US" sz="1600" dirty="0">
                  <a:solidFill>
                    <a:srgbClr val="1D2250"/>
                  </a:solidFill>
                  <a:latin typeface="Franklin Gothic Book" pitchFamily="-1" charset="0"/>
                </a:rPr>
                <a:t> Unsafe </a:t>
              </a:r>
              <a:r>
                <a:rPr lang="en-US" sz="1600" b="1" dirty="0">
                  <a:solidFill>
                    <a:srgbClr val="1D2250"/>
                  </a:solidFill>
                  <a:latin typeface="Franklin Gothic Book" pitchFamily="-1" charset="0"/>
                </a:rPr>
                <a:t>≥</a:t>
              </a:r>
              <a:r>
                <a:rPr lang="en-US" sz="1600" dirty="0">
                  <a:solidFill>
                    <a:srgbClr val="1D2250"/>
                  </a:solidFill>
                  <a:latin typeface="Franklin Gothic Book" pitchFamily="-1" charset="0"/>
                </a:rPr>
                <a:t> 85</a:t>
              </a:r>
            </a:p>
            <a:p>
              <a:pPr algn="ctr">
                <a:buFontTx/>
                <a:buNone/>
                <a:defRPr/>
              </a:pPr>
              <a:r>
                <a:rPr lang="en-US" sz="2400" b="1" dirty="0">
                  <a:solidFill>
                    <a:srgbClr val="1D2250"/>
                  </a:solidFill>
                  <a:latin typeface="Franklin Gothic Book" pitchFamily="-1" charset="0"/>
                </a:rPr>
                <a:t>+</a:t>
              </a:r>
            </a:p>
            <a:p>
              <a:pPr algn="ctr">
                <a:buFontTx/>
                <a:buNone/>
                <a:defRPr/>
              </a:pPr>
              <a:r>
                <a:rPr lang="en-US" sz="1600" dirty="0">
                  <a:solidFill>
                    <a:srgbClr val="1D2250"/>
                  </a:solidFill>
                  <a:latin typeface="Franklin Gothic Book" pitchFamily="-1" charset="0"/>
                </a:rPr>
                <a:t>1 other BASIC  at or above the “all other” motor carrier threshold</a:t>
              </a:r>
            </a:p>
          </p:txBody>
        </p:sp>
        <p:sp>
          <p:nvSpPr>
            <p:cNvPr id="7" name="Rounded Rectangle 6"/>
            <p:cNvSpPr/>
            <p:nvPr/>
          </p:nvSpPr>
          <p:spPr>
            <a:xfrm>
              <a:off x="4228255" y="2285527"/>
              <a:ext cx="762141" cy="38178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sz="2000" b="1" dirty="0">
                  <a:solidFill>
                    <a:srgbClr val="1D2250"/>
                  </a:solidFill>
                  <a:ea typeface="ＭＳ Ｐゴシック" pitchFamily="-1" charset="-128"/>
                </a:rPr>
                <a:t>OR</a:t>
              </a:r>
            </a:p>
          </p:txBody>
        </p:sp>
        <p:sp>
          <p:nvSpPr>
            <p:cNvPr id="8" name="Rounded Rectangle 7"/>
            <p:cNvSpPr>
              <a:spLocks noChangeArrowheads="1"/>
            </p:cNvSpPr>
            <p:nvPr/>
          </p:nvSpPr>
          <p:spPr bwMode="auto">
            <a:xfrm>
              <a:off x="5259489" y="1676400"/>
              <a:ext cx="3541611" cy="1676400"/>
            </a:xfrm>
            <a:prstGeom prst="roundRect">
              <a:avLst>
                <a:gd name="adj" fmla="val 16667"/>
              </a:avLst>
            </a:prstGeom>
            <a:gradFill rotWithShape="1">
              <a:gsLst>
                <a:gs pos="0">
                  <a:srgbClr val="FFF6DB"/>
                </a:gs>
                <a:gs pos="64999">
                  <a:srgbClr val="FFE9A7"/>
                </a:gs>
                <a:gs pos="100000">
                  <a:srgbClr val="FFE381"/>
                </a:gs>
              </a:gsLst>
              <a:lin ang="5400000" scaled="1"/>
            </a:gradFill>
            <a:ln w="9525">
              <a:solidFill>
                <a:srgbClr val="EEAF0B"/>
              </a:solidFill>
              <a:round/>
              <a:headEnd/>
              <a:tailEnd/>
            </a:ln>
            <a:effectLst>
              <a:outerShdw blurRad="40000" dist="20000" dir="5400000" rotWithShape="0">
                <a:srgbClr val="808080">
                  <a:alpha val="37999"/>
                </a:srgbClr>
              </a:outerShdw>
            </a:effectLst>
          </p:spPr>
          <p:txBody>
            <a:bodyPr anchor="ctr"/>
            <a:lstStyle/>
            <a:p>
              <a:pPr algn="ctr">
                <a:buFontTx/>
                <a:buNone/>
                <a:defRPr/>
              </a:pPr>
              <a:endParaRPr lang="en-US" sz="1600" dirty="0">
                <a:solidFill>
                  <a:srgbClr val="1D2250"/>
                </a:solidFill>
                <a:latin typeface="Franklin Gothic Book" pitchFamily="-1" charset="0"/>
              </a:endParaRPr>
            </a:p>
            <a:p>
              <a:pPr algn="ctr">
                <a:buFontTx/>
                <a:buNone/>
                <a:defRPr/>
              </a:pPr>
              <a:r>
                <a:rPr lang="en-US" sz="1600" dirty="0">
                  <a:solidFill>
                    <a:srgbClr val="1D2250"/>
                  </a:solidFill>
                  <a:latin typeface="Franklin Gothic Book" pitchFamily="-1" charset="0"/>
                </a:rPr>
                <a:t>Any 4 or more BASICs at or above the “all other” motor carrier threshold</a:t>
              </a:r>
            </a:p>
            <a:p>
              <a:pPr algn="ctr">
                <a:buFontTx/>
                <a:buNone/>
                <a:defRPr/>
              </a:pPr>
              <a:endParaRPr lang="en-US" sz="1600" dirty="0">
                <a:solidFill>
                  <a:schemeClr val="bg1"/>
                </a:solidFill>
                <a:latin typeface="Franklin Gothic Book" pitchFamily="-1" charset="0"/>
              </a:endParaRPr>
            </a:p>
          </p:txBody>
        </p:sp>
      </p:grpSp>
    </p:spTree>
    <p:extLst>
      <p:ext uri="{BB962C8B-B14F-4D97-AF65-F5344CB8AC3E}">
        <p14:creationId xmlns:p14="http://schemas.microsoft.com/office/powerpoint/2010/main" val="4217422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p:cNvSpPr>
            <a:spLocks noGrp="1"/>
          </p:cNvSpPr>
          <p:nvPr>
            <p:ph type="title"/>
          </p:nvPr>
        </p:nvSpPr>
        <p:spPr>
          <a:xfrm>
            <a:off x="730250" y="-44450"/>
            <a:ext cx="8229600" cy="1143000"/>
          </a:xfrm>
        </p:spPr>
        <p:txBody>
          <a:bodyPr/>
          <a:lstStyle/>
          <a:p>
            <a:r>
              <a:rPr lang="en-US" dirty="0" smtClean="0"/>
              <a:t>Effectiveness Results (cont.)</a:t>
            </a:r>
          </a:p>
        </p:txBody>
      </p:sp>
      <p:sp>
        <p:nvSpPr>
          <p:cNvPr id="50179" name="Content Placeholder 3"/>
          <p:cNvSpPr>
            <a:spLocks noGrp="1"/>
          </p:cNvSpPr>
          <p:nvPr>
            <p:ph idx="1"/>
          </p:nvPr>
        </p:nvSpPr>
        <p:spPr>
          <a:xfrm>
            <a:off x="304800" y="1371600"/>
            <a:ext cx="8505825" cy="4525963"/>
          </a:xfrm>
        </p:spPr>
        <p:txBody>
          <a:bodyPr/>
          <a:lstStyle/>
          <a:p>
            <a:pPr>
              <a:spcAft>
                <a:spcPts val="600"/>
              </a:spcAft>
            </a:pPr>
            <a:r>
              <a:rPr lang="en-US" sz="2000" dirty="0" smtClean="0"/>
              <a:t>Unsafe Driving, HOS Compliance, Vehicle Maintenance BASICs, and the Crash Indicator are the best predictors of future crash risk</a:t>
            </a:r>
          </a:p>
          <a:p>
            <a:pPr>
              <a:spcAft>
                <a:spcPts val="600"/>
              </a:spcAft>
            </a:pPr>
            <a:r>
              <a:rPr lang="en-US" sz="2000" dirty="0" smtClean="0"/>
              <a:t>Other BASICs show a weaker relationship to crash risk</a:t>
            </a:r>
          </a:p>
          <a:p>
            <a:pPr>
              <a:spcAft>
                <a:spcPts val="600"/>
              </a:spcAft>
            </a:pPr>
            <a:r>
              <a:rPr lang="en-US" sz="2000" dirty="0" smtClean="0"/>
              <a:t>FMCSA optimizes resources through more stringent Intervention Thresholds for BASICs with strongest associations to crash risk</a:t>
            </a:r>
          </a:p>
          <a:p>
            <a:pPr algn="ctr">
              <a:buFont typeface="Arial" charset="0"/>
              <a:buNone/>
            </a:pPr>
            <a:endParaRPr lang="en-US" sz="1500" b="1" dirty="0" smtClean="0"/>
          </a:p>
          <a:p>
            <a:pPr algn="ctr">
              <a:buFont typeface="Arial" charset="0"/>
              <a:buNone/>
            </a:pPr>
            <a:endParaRPr lang="en-US" sz="1500" b="1" dirty="0" smtClean="0"/>
          </a:p>
          <a:p>
            <a:pPr algn="ctr">
              <a:buFont typeface="Arial" charset="0"/>
              <a:buNone/>
            </a:pPr>
            <a:r>
              <a:rPr lang="en-US" sz="2400" b="1" dirty="0" smtClean="0"/>
              <a:t>Crash rates of Carriers above and below BASIC thresholds</a:t>
            </a:r>
          </a:p>
          <a:p>
            <a:pPr algn="ctr">
              <a:buFont typeface="Arial" charset="0"/>
              <a:buNone/>
            </a:pPr>
            <a:endParaRPr lang="en-US" sz="1500" b="1" dirty="0" smtClean="0"/>
          </a:p>
          <a:p>
            <a:pPr algn="ctr">
              <a:buFont typeface="Arial" charset="0"/>
              <a:buNone/>
            </a:pPr>
            <a:endParaRPr lang="en-US" sz="1500" b="1" dirty="0" smtClean="0"/>
          </a:p>
          <a:p>
            <a:pPr algn="ctr">
              <a:buFont typeface="Arial" charset="0"/>
              <a:buNone/>
            </a:pPr>
            <a:endParaRPr lang="en-US" sz="1500" b="1" dirty="0" smtClean="0"/>
          </a:p>
          <a:p>
            <a:pPr algn="ctr">
              <a:buFont typeface="Arial" charset="0"/>
              <a:buNone/>
            </a:pPr>
            <a:endParaRPr lang="en-US" sz="1500" b="1" dirty="0" smtClean="0"/>
          </a:p>
          <a:p>
            <a:pPr algn="ctr">
              <a:buFont typeface="Arial" charset="0"/>
              <a:buNone/>
            </a:pPr>
            <a:endParaRPr lang="en-US" sz="1500" b="1" dirty="0" smtClean="0"/>
          </a:p>
          <a:p>
            <a:pPr algn="ctr">
              <a:buFont typeface="Arial" charset="0"/>
              <a:buNone/>
            </a:pPr>
            <a:endParaRPr lang="en-US" sz="1500" b="1" dirty="0" smtClean="0"/>
          </a:p>
          <a:p>
            <a:pPr algn="ctr">
              <a:buFont typeface="Arial" charset="0"/>
              <a:buNone/>
            </a:pPr>
            <a:endParaRPr lang="en-US" sz="1500" b="1" dirty="0" smtClean="0"/>
          </a:p>
          <a:p>
            <a:pPr algn="ctr">
              <a:buFont typeface="Arial" charset="0"/>
              <a:buNone/>
            </a:pPr>
            <a:endParaRPr lang="en-US" sz="1500" b="1" dirty="0" smtClean="0"/>
          </a:p>
          <a:p>
            <a:pPr algn="ctr">
              <a:buFont typeface="Arial" charset="0"/>
              <a:buNone/>
            </a:pPr>
            <a:endParaRPr lang="en-US" sz="1500" b="1" dirty="0" smtClean="0"/>
          </a:p>
          <a:p>
            <a:pPr algn="ctr">
              <a:buFont typeface="Arial" charset="0"/>
              <a:buNone/>
            </a:pPr>
            <a:endParaRPr lang="en-US" sz="1500" b="1" dirty="0" smtClean="0"/>
          </a:p>
          <a:p>
            <a:pPr>
              <a:buFont typeface="Arial" charset="0"/>
              <a:buNone/>
            </a:pPr>
            <a:endParaRPr lang="en-US" b="1" dirty="0" smtClean="0"/>
          </a:p>
        </p:txBody>
      </p:sp>
      <p:graphicFrame>
        <p:nvGraphicFramePr>
          <p:cNvPr id="2" name="Table 1"/>
          <p:cNvGraphicFramePr>
            <a:graphicFrameLocks noGrp="1"/>
          </p:cNvGraphicFramePr>
          <p:nvPr/>
        </p:nvGraphicFramePr>
        <p:xfrm>
          <a:off x="457200" y="3429000"/>
          <a:ext cx="7989888" cy="2459040"/>
        </p:xfrm>
        <a:graphic>
          <a:graphicData uri="http://schemas.openxmlformats.org/drawingml/2006/table">
            <a:tbl>
              <a:tblPr/>
              <a:tblGrid>
                <a:gridCol w="3124200"/>
                <a:gridCol w="1752600"/>
                <a:gridCol w="1754188"/>
                <a:gridCol w="1358900"/>
              </a:tblGrid>
              <a:tr h="49072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Franklin Gothic Book" pitchFamily="-1" charset="0"/>
                          <a:ea typeface="ＭＳ Ｐゴシック" pitchFamily="-1" charset="-128"/>
                        </a:rPr>
                        <a:t>BASIC</a:t>
                      </a:r>
                      <a:endParaRPr kumimoji="0" lang="en-US" sz="1400" b="1" i="0" u="none" strike="noStrike" cap="none" normalizeH="0" baseline="0" dirty="0" smtClean="0">
                        <a:ln>
                          <a:noFill/>
                        </a:ln>
                        <a:solidFill>
                          <a:schemeClr val="tx1"/>
                        </a:solidFill>
                        <a:effectLst/>
                        <a:latin typeface="Calibri" pitchFamily="-1" charset="0"/>
                        <a:ea typeface="Calibri" pitchFamily="-1" charset="0"/>
                      </a:endParaRP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Franklin Gothic Book" pitchFamily="-1" charset="0"/>
                          <a:ea typeface="ＭＳ Ｐゴシック" pitchFamily="-1" charset="-128"/>
                        </a:rPr>
                        <a:t>Above Threshold :</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Franklin Gothic Book" pitchFamily="-1" charset="0"/>
                          <a:ea typeface="ＭＳ Ｐゴシック" pitchFamily="-1" charset="-128"/>
                        </a:rPr>
                        <a:t>Crashes per 100 PU</a:t>
                      </a:r>
                      <a:endParaRPr kumimoji="0" lang="en-US" sz="1400" b="1" i="0" u="none" strike="noStrike" cap="none" normalizeH="0" baseline="0" dirty="0" smtClean="0">
                        <a:ln>
                          <a:noFill/>
                        </a:ln>
                        <a:solidFill>
                          <a:schemeClr val="tx1"/>
                        </a:solidFill>
                        <a:effectLst/>
                        <a:latin typeface="Calibri" pitchFamily="-1" charset="0"/>
                        <a:ea typeface="Calibri" pitchFamily="-1" charset="0"/>
                      </a:endParaRP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Franklin Gothic Book" pitchFamily="-1" charset="0"/>
                          <a:ea typeface="ＭＳ Ｐゴシック" pitchFamily="-1" charset="-128"/>
                        </a:rPr>
                        <a:t>Below Threshold:</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Franklin Gothic Book" pitchFamily="-1" charset="0"/>
                          <a:ea typeface="ＭＳ Ｐゴシック" pitchFamily="-1" charset="-128"/>
                        </a:rPr>
                        <a:t>Crashes per 100 PU</a:t>
                      </a:r>
                      <a:endParaRPr kumimoji="0" lang="en-US" sz="1400" b="1" i="0" u="none" strike="noStrike" cap="none" normalizeH="0" baseline="0" dirty="0" smtClean="0">
                        <a:ln>
                          <a:noFill/>
                        </a:ln>
                        <a:solidFill>
                          <a:schemeClr val="tx1"/>
                        </a:solidFill>
                        <a:effectLst/>
                        <a:latin typeface="Calibri" pitchFamily="-1" charset="0"/>
                        <a:ea typeface="Calibri" pitchFamily="-1" charset="0"/>
                      </a:endParaRP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Franklin Gothic Book" pitchFamily="-1" charset="0"/>
                          <a:ea typeface="ＭＳ Ｐゴシック" pitchFamily="-1" charset="-128"/>
                        </a:rPr>
                        <a:t>Increase in Crash Rate</a:t>
                      </a:r>
                      <a:endParaRPr kumimoji="0" lang="en-US" sz="1400" b="1" i="0" u="none" strike="noStrike" cap="none" normalizeH="0" baseline="0" dirty="0" smtClean="0">
                        <a:ln>
                          <a:noFill/>
                        </a:ln>
                        <a:solidFill>
                          <a:schemeClr val="tx1"/>
                        </a:solidFill>
                        <a:effectLst/>
                        <a:latin typeface="Calibri" pitchFamily="-1" charset="0"/>
                        <a:ea typeface="Calibri" pitchFamily="-1" charset="0"/>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24603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Franklin Gothic Book" pitchFamily="-1" charset="0"/>
                          <a:ea typeface="ＭＳ Ｐゴシック" pitchFamily="-1" charset="-128"/>
                        </a:rPr>
                        <a:t>Unsafe Driving</a:t>
                      </a:r>
                      <a:endParaRPr kumimoji="0" lang="en-US" sz="1400" b="1" i="0" u="none" strike="noStrike" cap="none" normalizeH="0" baseline="0" dirty="0" smtClean="0">
                        <a:ln>
                          <a:noFill/>
                        </a:ln>
                        <a:solidFill>
                          <a:schemeClr val="tx1"/>
                        </a:solidFill>
                        <a:effectLst/>
                        <a:latin typeface="Calibri" pitchFamily="-1" charset="0"/>
                        <a:ea typeface="Calibri" pitchFamily="-1" charset="0"/>
                      </a:endParaRP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rgbClr val="003E7E"/>
                          </a:solidFill>
                          <a:effectLst/>
                          <a:latin typeface="Franklin Gothic Book" pitchFamily="-1" charset="0"/>
                          <a:ea typeface="ＭＳ Ｐゴシック" pitchFamily="-1" charset="-128"/>
                        </a:rPr>
                        <a:t>7.10</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ED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rgbClr val="003E7E"/>
                          </a:solidFill>
                          <a:effectLst/>
                          <a:latin typeface="Franklin Gothic Book" pitchFamily="-1" charset="0"/>
                          <a:ea typeface="ＭＳ Ｐゴシック" pitchFamily="-1" charset="-128"/>
                        </a:rPr>
                        <a:t>3.90</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ED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rgbClr val="003E7E"/>
                          </a:solidFill>
                          <a:effectLst/>
                          <a:latin typeface="Franklin Gothic Book" pitchFamily="-1" charset="0"/>
                          <a:ea typeface="ＭＳ Ｐゴシック" pitchFamily="-1" charset="-128"/>
                        </a:rPr>
                        <a:t>82%</a:t>
                      </a: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ED8"/>
                    </a:solidFill>
                  </a:tcPr>
                </a:tc>
              </a:tr>
              <a:tr h="24603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Franklin Gothic Book" pitchFamily="-1" charset="0"/>
                          <a:ea typeface="ＭＳ Ｐゴシック" pitchFamily="-1" charset="-128"/>
                        </a:rPr>
                        <a:t>HOS Compliance</a:t>
                      </a:r>
                      <a:endParaRPr kumimoji="0" lang="en-US" sz="1400" b="1" i="0" u="none" strike="noStrike" cap="none" normalizeH="0" baseline="0" dirty="0" smtClean="0">
                        <a:ln>
                          <a:noFill/>
                        </a:ln>
                        <a:solidFill>
                          <a:schemeClr val="tx1"/>
                        </a:solidFill>
                        <a:effectLst/>
                        <a:latin typeface="Calibri" pitchFamily="-1" charset="0"/>
                        <a:ea typeface="Calibri" pitchFamily="-1" charset="0"/>
                      </a:endParaRP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rgbClr val="003E7E"/>
                          </a:solidFill>
                          <a:effectLst/>
                          <a:latin typeface="Franklin Gothic Book" pitchFamily="-1" charset="0"/>
                          <a:ea typeface="ＭＳ Ｐゴシック" pitchFamily="-1" charset="-128"/>
                        </a:rPr>
                        <a:t>6.97</a:t>
                      </a:r>
                      <a:endParaRPr kumimoji="0" lang="en-US" sz="1400" b="0" i="0" u="none" strike="noStrike" cap="none" normalizeH="0" baseline="0" dirty="0" smtClean="0">
                        <a:ln>
                          <a:noFill/>
                        </a:ln>
                        <a:solidFill>
                          <a:srgbClr val="003E7E"/>
                        </a:solidFill>
                        <a:effectLst/>
                        <a:latin typeface="Calibri" pitchFamily="-1" charset="0"/>
                        <a:ea typeface="Calibri" pitchFamily="-1" charset="0"/>
                      </a:endParaRP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rgbClr val="003E7E"/>
                          </a:solidFill>
                          <a:effectLst/>
                          <a:latin typeface="Franklin Gothic Book" pitchFamily="-1" charset="0"/>
                          <a:ea typeface="ＭＳ Ｐゴシック" pitchFamily="-1" charset="-128"/>
                        </a:rPr>
                        <a:t>4.00</a:t>
                      </a:r>
                      <a:endParaRPr kumimoji="0" lang="en-US" sz="1400" b="0" i="0" u="none" strike="noStrike" cap="none" normalizeH="0" baseline="0" dirty="0" smtClean="0">
                        <a:ln>
                          <a:noFill/>
                        </a:ln>
                        <a:solidFill>
                          <a:srgbClr val="003E7E"/>
                        </a:solidFill>
                        <a:effectLst/>
                        <a:latin typeface="Calibri" pitchFamily="-1" charset="0"/>
                        <a:ea typeface="Calibri" pitchFamily="-1" charset="0"/>
                      </a:endParaRP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rgbClr val="003E7E"/>
                          </a:solidFill>
                          <a:effectLst/>
                          <a:latin typeface="Franklin Gothic Book" pitchFamily="-1" charset="0"/>
                          <a:ea typeface="ＭＳ Ｐゴシック" pitchFamily="-1" charset="-128"/>
                        </a:rPr>
                        <a:t>74%</a:t>
                      </a:r>
                      <a:endParaRPr kumimoji="0" lang="en-US" sz="1400" b="1" i="0" u="none" strike="noStrike" cap="none" normalizeH="0" baseline="0" dirty="0" smtClean="0">
                        <a:ln>
                          <a:noFill/>
                        </a:ln>
                        <a:solidFill>
                          <a:srgbClr val="003E7E"/>
                        </a:solidFill>
                        <a:effectLst/>
                        <a:latin typeface="Calibri" pitchFamily="-1" charset="0"/>
                        <a:ea typeface="Calibri" pitchFamily="-1" charset="0"/>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r>
              <a:tr h="24603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Franklin Gothic Book" pitchFamily="-1" charset="0"/>
                          <a:ea typeface="ＭＳ Ｐゴシック" pitchFamily="-1" charset="-128"/>
                        </a:rPr>
                        <a:t>Driver Fitness</a:t>
                      </a:r>
                      <a:endParaRPr kumimoji="0" lang="en-US" sz="1400" b="1" i="0" u="none" strike="noStrike" cap="none" normalizeH="0" baseline="0" dirty="0" smtClean="0">
                        <a:ln>
                          <a:noFill/>
                        </a:ln>
                        <a:solidFill>
                          <a:schemeClr val="tx1"/>
                        </a:solidFill>
                        <a:effectLst/>
                        <a:latin typeface="Calibri" pitchFamily="-1" charset="0"/>
                        <a:ea typeface="Calibri" pitchFamily="-1" charset="0"/>
                      </a:endParaRP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rgbClr val="003E7E"/>
                          </a:solidFill>
                          <a:effectLst/>
                          <a:latin typeface="Franklin Gothic Book" pitchFamily="-1" charset="0"/>
                          <a:ea typeface="ＭＳ Ｐゴシック" pitchFamily="-1" charset="-128"/>
                        </a:rPr>
                        <a:t>2.85</a:t>
                      </a:r>
                      <a:endParaRPr kumimoji="0" lang="en-US" sz="1400" b="0" i="0" u="none" strike="noStrike" cap="none" normalizeH="0" baseline="0" dirty="0" smtClean="0">
                        <a:ln>
                          <a:noFill/>
                        </a:ln>
                        <a:solidFill>
                          <a:srgbClr val="003E7E"/>
                        </a:solidFill>
                        <a:effectLst/>
                        <a:latin typeface="Calibri" pitchFamily="-1" charset="0"/>
                        <a:ea typeface="Calibri" pitchFamily="-1" charset="0"/>
                      </a:endParaRP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ED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rgbClr val="003E7E"/>
                          </a:solidFill>
                          <a:effectLst/>
                          <a:latin typeface="Franklin Gothic Book" pitchFamily="-1" charset="0"/>
                          <a:ea typeface="ＭＳ Ｐゴシック" pitchFamily="-1" charset="-128"/>
                        </a:rPr>
                        <a:t>4.43</a:t>
                      </a:r>
                      <a:endParaRPr kumimoji="0" lang="en-US" sz="1400" b="0" i="0" u="none" strike="noStrike" cap="none" normalizeH="0" baseline="0" dirty="0" smtClean="0">
                        <a:ln>
                          <a:noFill/>
                        </a:ln>
                        <a:solidFill>
                          <a:srgbClr val="003E7E"/>
                        </a:solidFill>
                        <a:effectLst/>
                        <a:latin typeface="Calibri" pitchFamily="-1" charset="0"/>
                        <a:ea typeface="Calibri" pitchFamily="-1" charset="0"/>
                      </a:endParaRP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ED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rgbClr val="003E7E"/>
                          </a:solidFill>
                          <a:effectLst/>
                          <a:latin typeface="Franklin Gothic Book" pitchFamily="-1" charset="0"/>
                          <a:ea typeface="ＭＳ Ｐゴシック" pitchFamily="-1" charset="-128"/>
                        </a:rPr>
                        <a:t>-36%</a:t>
                      </a:r>
                      <a:endParaRPr kumimoji="0" lang="en-US" sz="1400" b="1" i="0" u="none" strike="noStrike" cap="none" normalizeH="0" baseline="0" dirty="0" smtClean="0">
                        <a:ln>
                          <a:noFill/>
                        </a:ln>
                        <a:solidFill>
                          <a:srgbClr val="003E7E"/>
                        </a:solidFill>
                        <a:effectLst/>
                        <a:latin typeface="Calibri" pitchFamily="-1" charset="0"/>
                        <a:ea typeface="Calibri" pitchFamily="-1" charset="0"/>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ED8"/>
                    </a:solidFill>
                  </a:tcPr>
                </a:tc>
              </a:tr>
              <a:tr h="24603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Franklin Gothic Book" pitchFamily="-1" charset="0"/>
                          <a:ea typeface="ＭＳ Ｐゴシック" pitchFamily="-1" charset="-128"/>
                        </a:rPr>
                        <a:t>Controlled Substances / Alcohol</a:t>
                      </a:r>
                      <a:endParaRPr kumimoji="0" lang="en-US" sz="1400" b="1" i="0" u="none" strike="noStrike" cap="none" normalizeH="0" baseline="0" dirty="0" smtClean="0">
                        <a:ln>
                          <a:noFill/>
                        </a:ln>
                        <a:solidFill>
                          <a:schemeClr val="tx1"/>
                        </a:solidFill>
                        <a:effectLst/>
                        <a:latin typeface="Calibri" pitchFamily="-1" charset="0"/>
                        <a:ea typeface="Calibri" pitchFamily="-1" charset="0"/>
                      </a:endParaRP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rgbClr val="003E7E"/>
                          </a:solidFill>
                          <a:effectLst/>
                          <a:latin typeface="Franklin Gothic Book" pitchFamily="-1" charset="0"/>
                          <a:ea typeface="ＭＳ Ｐゴシック" pitchFamily="-1" charset="-128"/>
                        </a:rPr>
                        <a:t>2.81</a:t>
                      </a:r>
                      <a:endParaRPr kumimoji="0" lang="en-US" sz="1400" b="0" i="0" u="none" strike="noStrike" cap="none" normalizeH="0" baseline="0" dirty="0" smtClean="0">
                        <a:ln>
                          <a:noFill/>
                        </a:ln>
                        <a:solidFill>
                          <a:srgbClr val="003E7E"/>
                        </a:solidFill>
                        <a:effectLst/>
                        <a:latin typeface="Calibri" pitchFamily="-1" charset="0"/>
                        <a:ea typeface="Calibri" pitchFamily="-1" charset="0"/>
                      </a:endParaRP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rgbClr val="003E7E"/>
                          </a:solidFill>
                          <a:effectLst/>
                          <a:latin typeface="Franklin Gothic Book" pitchFamily="-1" charset="0"/>
                          <a:ea typeface="ＭＳ Ｐゴシック" pitchFamily="-1" charset="-128"/>
                        </a:rPr>
                        <a:t>5.25</a:t>
                      </a:r>
                      <a:endParaRPr kumimoji="0" lang="en-US" sz="1400" b="0" i="0" u="none" strike="noStrike" cap="none" normalizeH="0" baseline="0" dirty="0" smtClean="0">
                        <a:ln>
                          <a:noFill/>
                        </a:ln>
                        <a:solidFill>
                          <a:srgbClr val="003E7E"/>
                        </a:solidFill>
                        <a:effectLst/>
                        <a:latin typeface="Calibri" pitchFamily="-1" charset="0"/>
                        <a:ea typeface="Calibri" pitchFamily="-1" charset="0"/>
                      </a:endParaRP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rgbClr val="003E7E"/>
                          </a:solidFill>
                          <a:effectLst/>
                          <a:latin typeface="Franklin Gothic Book" pitchFamily="-1" charset="0"/>
                          <a:ea typeface="ＭＳ Ｐゴシック" pitchFamily="-1" charset="-128"/>
                        </a:rPr>
                        <a:t>-47%</a:t>
                      </a:r>
                      <a:endParaRPr kumimoji="0" lang="en-US" sz="1400" b="1" i="0" u="none" strike="noStrike" cap="none" normalizeH="0" baseline="0" dirty="0" smtClean="0">
                        <a:ln>
                          <a:noFill/>
                        </a:ln>
                        <a:solidFill>
                          <a:srgbClr val="003E7E"/>
                        </a:solidFill>
                        <a:effectLst/>
                        <a:latin typeface="Calibri" pitchFamily="-1" charset="0"/>
                        <a:ea typeface="Calibri" pitchFamily="-1" charset="0"/>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r>
              <a:tr h="24603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Franklin Gothic Book" pitchFamily="-1" charset="0"/>
                          <a:ea typeface="ＭＳ Ｐゴシック" pitchFamily="-1" charset="-128"/>
                        </a:rPr>
                        <a:t>Vehicle Maintenance</a:t>
                      </a:r>
                      <a:endParaRPr kumimoji="0" lang="en-US" sz="1400" b="1" i="0" u="none" strike="noStrike" cap="none" normalizeH="0" baseline="0" dirty="0" smtClean="0">
                        <a:ln>
                          <a:noFill/>
                        </a:ln>
                        <a:solidFill>
                          <a:schemeClr val="tx1"/>
                        </a:solidFill>
                        <a:effectLst/>
                        <a:latin typeface="Calibri" pitchFamily="-1" charset="0"/>
                        <a:ea typeface="Calibri" pitchFamily="-1" charset="0"/>
                      </a:endParaRP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rgbClr val="003E7E"/>
                          </a:solidFill>
                          <a:effectLst/>
                          <a:latin typeface="Franklin Gothic Book" pitchFamily="-1" charset="0"/>
                          <a:ea typeface="ＭＳ Ｐゴシック" pitchFamily="-1" charset="-128"/>
                        </a:rPr>
                        <a:t>5.79</a:t>
                      </a:r>
                      <a:endParaRPr kumimoji="0" lang="en-US" sz="1400" b="0" i="0" u="none" strike="noStrike" cap="none" normalizeH="0" baseline="0" dirty="0" smtClean="0">
                        <a:ln>
                          <a:noFill/>
                        </a:ln>
                        <a:solidFill>
                          <a:srgbClr val="003E7E"/>
                        </a:solidFill>
                        <a:effectLst/>
                        <a:latin typeface="Calibri" pitchFamily="-1" charset="0"/>
                        <a:ea typeface="Calibri" pitchFamily="-1" charset="0"/>
                      </a:endParaRP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ED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rgbClr val="003E7E"/>
                          </a:solidFill>
                          <a:effectLst/>
                          <a:latin typeface="Franklin Gothic Book" pitchFamily="-1" charset="0"/>
                          <a:ea typeface="ＭＳ Ｐゴシック" pitchFamily="-1" charset="-128"/>
                        </a:rPr>
                        <a:t>3.87</a:t>
                      </a:r>
                      <a:endParaRPr kumimoji="0" lang="en-US" sz="1400" b="0" i="0" u="none" strike="noStrike" cap="none" normalizeH="0" baseline="0" dirty="0" smtClean="0">
                        <a:ln>
                          <a:noFill/>
                        </a:ln>
                        <a:solidFill>
                          <a:srgbClr val="003E7E"/>
                        </a:solidFill>
                        <a:effectLst/>
                        <a:latin typeface="Calibri" pitchFamily="-1" charset="0"/>
                        <a:ea typeface="Calibri" pitchFamily="-1" charset="0"/>
                      </a:endParaRP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ED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rgbClr val="003E7E"/>
                          </a:solidFill>
                          <a:effectLst/>
                          <a:latin typeface="Franklin Gothic Book" pitchFamily="-1" charset="0"/>
                          <a:ea typeface="ＭＳ Ｐゴシック" pitchFamily="-1" charset="-128"/>
                        </a:rPr>
                        <a:t>50%</a:t>
                      </a:r>
                      <a:endParaRPr kumimoji="0" lang="en-US" sz="1400" b="1" i="0" u="none" strike="noStrike" cap="none" normalizeH="0" baseline="0" dirty="0" smtClean="0">
                        <a:ln>
                          <a:noFill/>
                        </a:ln>
                        <a:solidFill>
                          <a:srgbClr val="003E7E"/>
                        </a:solidFill>
                        <a:effectLst/>
                        <a:latin typeface="Calibri" pitchFamily="-1" charset="0"/>
                        <a:ea typeface="Calibri" pitchFamily="-1" charset="0"/>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ED8"/>
                    </a:solidFill>
                  </a:tcPr>
                </a:tc>
              </a:tr>
              <a:tr h="24603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Franklin Gothic Book" pitchFamily="-1" charset="0"/>
                          <a:ea typeface="ＭＳ Ｐゴシック" pitchFamily="-1" charset="-128"/>
                        </a:rPr>
                        <a:t>HM Compliance</a:t>
                      </a:r>
                      <a:endParaRPr kumimoji="0" lang="en-US" sz="1400" b="1" i="0" u="none" strike="noStrike" cap="none" normalizeH="0" baseline="0" dirty="0" smtClean="0">
                        <a:ln>
                          <a:noFill/>
                        </a:ln>
                        <a:solidFill>
                          <a:schemeClr val="tx1"/>
                        </a:solidFill>
                        <a:effectLst/>
                        <a:latin typeface="Calibri" pitchFamily="-1" charset="0"/>
                        <a:ea typeface="Calibri" pitchFamily="-1" charset="0"/>
                      </a:endParaRP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rgbClr val="003E7E"/>
                          </a:solidFill>
                          <a:effectLst/>
                          <a:latin typeface="Franklin Gothic Book" pitchFamily="-1" charset="0"/>
                          <a:ea typeface="ＭＳ Ｐゴシック" pitchFamily="-1" charset="-128"/>
                        </a:rPr>
                        <a:t>5.27</a:t>
                      </a:r>
                      <a:endParaRPr kumimoji="0" lang="en-US" sz="1400" b="0" i="0" u="none" strike="noStrike" cap="none" normalizeH="0" baseline="0" dirty="0" smtClean="0">
                        <a:ln>
                          <a:noFill/>
                        </a:ln>
                        <a:solidFill>
                          <a:srgbClr val="003E7E"/>
                        </a:solidFill>
                        <a:effectLst/>
                        <a:latin typeface="Calibri" pitchFamily="-1" charset="0"/>
                        <a:ea typeface="Calibri" pitchFamily="-1" charset="0"/>
                      </a:endParaRP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rgbClr val="003E7E"/>
                          </a:solidFill>
                          <a:effectLst/>
                          <a:latin typeface="Franklin Gothic Book" pitchFamily="-1" charset="0"/>
                          <a:ea typeface="ＭＳ Ｐゴシック" pitchFamily="-1" charset="-128"/>
                        </a:rPr>
                        <a:t>4.04</a:t>
                      </a:r>
                      <a:endParaRPr kumimoji="0" lang="en-US" sz="1400" b="0" i="0" u="none" strike="noStrike" cap="none" normalizeH="0" baseline="0" dirty="0" smtClean="0">
                        <a:ln>
                          <a:noFill/>
                        </a:ln>
                        <a:solidFill>
                          <a:srgbClr val="003E7E"/>
                        </a:solidFill>
                        <a:effectLst/>
                        <a:latin typeface="Calibri" pitchFamily="-1" charset="0"/>
                        <a:ea typeface="Calibri" pitchFamily="-1" charset="0"/>
                      </a:endParaRP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rgbClr val="003E7E"/>
                          </a:solidFill>
                          <a:effectLst/>
                          <a:latin typeface="Franklin Gothic Book" pitchFamily="-1" charset="0"/>
                          <a:ea typeface="ＭＳ Ｐゴシック" pitchFamily="-1" charset="-128"/>
                        </a:rPr>
                        <a:t>31%</a:t>
                      </a:r>
                      <a:endParaRPr kumimoji="0" lang="en-US" sz="1400" b="1" i="0" u="none" strike="noStrike" cap="none" normalizeH="0" baseline="0" dirty="0" smtClean="0">
                        <a:ln>
                          <a:noFill/>
                        </a:ln>
                        <a:solidFill>
                          <a:srgbClr val="003E7E"/>
                        </a:solidFill>
                        <a:effectLst/>
                        <a:latin typeface="Calibri" pitchFamily="-1" charset="0"/>
                        <a:ea typeface="Calibri" pitchFamily="-1" charset="0"/>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r>
              <a:tr h="24603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Franklin Gothic Book" pitchFamily="-1" charset="0"/>
                          <a:ea typeface="ＭＳ Ｐゴシック" pitchFamily="-1" charset="-128"/>
                        </a:rPr>
                        <a:t>Crash</a:t>
                      </a:r>
                      <a:endParaRPr kumimoji="0" lang="en-US" sz="1400" b="1" i="0" u="none" strike="noStrike" cap="none" normalizeH="0" baseline="0" dirty="0" smtClean="0">
                        <a:ln>
                          <a:noFill/>
                        </a:ln>
                        <a:solidFill>
                          <a:schemeClr val="tx1"/>
                        </a:solidFill>
                        <a:effectLst/>
                        <a:latin typeface="Calibri" pitchFamily="-1" charset="0"/>
                        <a:ea typeface="Calibri" pitchFamily="-1" charset="0"/>
                      </a:endParaRP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rgbClr val="003E7E"/>
                          </a:solidFill>
                          <a:effectLst/>
                          <a:latin typeface="Franklin Gothic Book" pitchFamily="-1" charset="0"/>
                          <a:ea typeface="ＭＳ Ｐゴシック" pitchFamily="-1" charset="-128"/>
                        </a:rPr>
                        <a:t>6.59</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ED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rgbClr val="003E7E"/>
                          </a:solidFill>
                          <a:effectLst/>
                          <a:latin typeface="Franklin Gothic Book" pitchFamily="-1" charset="0"/>
                          <a:ea typeface="ＭＳ Ｐゴシック" pitchFamily="-1" charset="-128"/>
                        </a:rPr>
                        <a:t>3.58</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ED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rgbClr val="003E7E"/>
                          </a:solidFill>
                          <a:effectLst/>
                          <a:latin typeface="Franklin Gothic Book" pitchFamily="-1" charset="0"/>
                          <a:ea typeface="ＭＳ Ｐゴシック" pitchFamily="-1" charset="-128"/>
                        </a:rPr>
                        <a:t>84%</a:t>
                      </a: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ED8"/>
                    </a:solidFill>
                  </a:tcPr>
                </a:tc>
              </a:tr>
              <a:tr h="24603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Franklin Gothic Book" pitchFamily="-1" charset="0"/>
                          <a:ea typeface="ＭＳ Ｐゴシック" pitchFamily="-1" charset="-128"/>
                        </a:rPr>
                        <a:t>1+ BASIC (any BASIC)</a:t>
                      </a:r>
                      <a:endParaRPr kumimoji="0" lang="en-US" sz="1400" b="1" i="0" u="none" strike="noStrike" cap="none" normalizeH="0" baseline="0" dirty="0" smtClean="0">
                        <a:ln>
                          <a:noFill/>
                        </a:ln>
                        <a:solidFill>
                          <a:schemeClr val="tx1"/>
                        </a:solidFill>
                        <a:effectLst/>
                        <a:latin typeface="Calibri" pitchFamily="-1" charset="0"/>
                        <a:ea typeface="Calibri" pitchFamily="-1" charset="0"/>
                      </a:endParaRP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rgbClr val="003E7E"/>
                          </a:solidFill>
                          <a:effectLst/>
                          <a:latin typeface="Franklin Gothic Book" pitchFamily="-1" charset="0"/>
                          <a:ea typeface="ＭＳ Ｐゴシック" pitchFamily="-1" charset="-128"/>
                        </a:rPr>
                        <a:t>5.05</a:t>
                      </a:r>
                      <a:endParaRPr kumimoji="0" lang="en-US" sz="1400" b="0" i="0" u="none" strike="noStrike" cap="none" normalizeH="0" baseline="0" dirty="0" smtClean="0">
                        <a:ln>
                          <a:noFill/>
                        </a:ln>
                        <a:solidFill>
                          <a:srgbClr val="003E7E"/>
                        </a:solidFill>
                        <a:effectLst/>
                        <a:latin typeface="Calibri" pitchFamily="-1" charset="0"/>
                        <a:ea typeface="Calibri" pitchFamily="-1" charset="0"/>
                      </a:endParaRP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rgbClr val="003E7E"/>
                          </a:solidFill>
                          <a:effectLst/>
                          <a:latin typeface="Franklin Gothic Book" pitchFamily="-1" charset="0"/>
                          <a:ea typeface="ＭＳ Ｐゴシック" pitchFamily="-1" charset="-128"/>
                        </a:rPr>
                        <a:t>3.05</a:t>
                      </a:r>
                      <a:endParaRPr kumimoji="0" lang="en-US" sz="1400" b="0" i="0" u="none" strike="noStrike" cap="none" normalizeH="0" baseline="0" dirty="0" smtClean="0">
                        <a:ln>
                          <a:noFill/>
                        </a:ln>
                        <a:solidFill>
                          <a:srgbClr val="003E7E"/>
                        </a:solidFill>
                        <a:effectLst/>
                        <a:latin typeface="Calibri" pitchFamily="-1" charset="0"/>
                        <a:ea typeface="Calibri" pitchFamily="-1" charset="0"/>
                      </a:endParaRP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rgbClr val="003E7E"/>
                          </a:solidFill>
                          <a:effectLst/>
                          <a:latin typeface="Franklin Gothic Book" pitchFamily="-1" charset="0"/>
                          <a:ea typeface="ＭＳ Ｐゴシック" pitchFamily="-1" charset="-128"/>
                        </a:rPr>
                        <a:t>66%</a:t>
                      </a:r>
                      <a:endParaRPr kumimoji="0" lang="en-US" sz="1400" b="1" i="0" u="none" strike="noStrike" cap="none" normalizeH="0" baseline="0" dirty="0" smtClean="0">
                        <a:ln>
                          <a:noFill/>
                        </a:ln>
                        <a:solidFill>
                          <a:srgbClr val="003E7E"/>
                        </a:solidFill>
                        <a:effectLst/>
                        <a:latin typeface="Calibri" pitchFamily="-1" charset="0"/>
                        <a:ea typeface="Calibri" pitchFamily="-1" charset="0"/>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r>
            </a:tbl>
          </a:graphicData>
        </a:graphic>
      </p:graphicFrame>
    </p:spTree>
    <p:extLst>
      <p:ext uri="{BB962C8B-B14F-4D97-AF65-F5344CB8AC3E}">
        <p14:creationId xmlns:p14="http://schemas.microsoft.com/office/powerpoint/2010/main" val="14912552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z="3200" dirty="0" smtClean="0"/>
              <a:t>Effectiveness – HOS Compliance BASIC</a:t>
            </a:r>
          </a:p>
        </p:txBody>
      </p:sp>
      <p:sp>
        <p:nvSpPr>
          <p:cNvPr id="7" name="TextBox 6"/>
          <p:cNvSpPr txBox="1"/>
          <p:nvPr/>
        </p:nvSpPr>
        <p:spPr>
          <a:xfrm>
            <a:off x="228600" y="4953000"/>
            <a:ext cx="8686800" cy="1028700"/>
          </a:xfrm>
          <a:prstGeom prst="rect">
            <a:avLst/>
          </a:prstGeom>
          <a:noFill/>
        </p:spPr>
        <p:txBody>
          <a:bodyPr>
            <a:spAutoFit/>
          </a:bodyPr>
          <a:lstStyle/>
          <a:p>
            <a:pPr marL="342900" indent="-342900">
              <a:buFont typeface="Arial" pitchFamily="34" charset="0"/>
              <a:buChar char="•"/>
              <a:defRPr/>
            </a:pPr>
            <a:r>
              <a:rPr lang="en-US" sz="1900" dirty="0">
                <a:solidFill>
                  <a:schemeClr val="tx1">
                    <a:lumMod val="75000"/>
                  </a:schemeClr>
                </a:solidFill>
                <a:latin typeface="+mn-lt"/>
                <a:ea typeface="ＭＳ Ｐゴシック" pitchFamily="-106" charset="-128"/>
              </a:rPr>
              <a:t>Strong relationship between HOS Compliance BASIC and future crash risk</a:t>
            </a:r>
          </a:p>
          <a:p>
            <a:pPr marL="342900" indent="-342900">
              <a:buFont typeface="Arial" pitchFamily="34" charset="0"/>
              <a:buChar char="•"/>
              <a:defRPr/>
            </a:pPr>
            <a:r>
              <a:rPr lang="en-US" sz="1900" dirty="0">
                <a:solidFill>
                  <a:schemeClr val="tx1">
                    <a:lumMod val="75000"/>
                  </a:schemeClr>
                </a:solidFill>
                <a:latin typeface="+mn-lt"/>
                <a:ea typeface="ＭＳ Ｐゴシック" pitchFamily="-106" charset="-128"/>
              </a:rPr>
              <a:t>Recent American Transportation Research Institute (ATRI) paper shows similar findings</a:t>
            </a:r>
          </a:p>
        </p:txBody>
      </p:sp>
      <p:graphicFrame>
        <p:nvGraphicFramePr>
          <p:cNvPr id="51204" name="Chart 4"/>
          <p:cNvGraphicFramePr>
            <a:graphicFrameLocks/>
          </p:cNvGraphicFramePr>
          <p:nvPr/>
        </p:nvGraphicFramePr>
        <p:xfrm>
          <a:off x="863600" y="787400"/>
          <a:ext cx="7035800" cy="4216400"/>
        </p:xfrm>
        <a:graphic>
          <a:graphicData uri="http://schemas.openxmlformats.org/presentationml/2006/ole">
            <mc:AlternateContent xmlns:mc="http://schemas.openxmlformats.org/markup-compatibility/2006">
              <mc:Choice xmlns:v="urn:schemas-microsoft-com:vml" Requires="v">
                <p:oleObj spid="_x0000_s7205" r:id="rId4" imgW="7035394" imgH="4218798" progId="Excel.Sheet.8">
                  <p:embed/>
                </p:oleObj>
              </mc:Choice>
              <mc:Fallback>
                <p:oleObj r:id="rId4" imgW="7035394" imgH="4218798"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600" y="787400"/>
                        <a:ext cx="7035800" cy="421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75296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85800" y="0"/>
            <a:ext cx="8229600" cy="1143000"/>
          </a:xfrm>
        </p:spPr>
        <p:txBody>
          <a:bodyPr/>
          <a:lstStyle/>
          <a:p>
            <a:r>
              <a:rPr lang="en-US" sz="3200" dirty="0" smtClean="0"/>
              <a:t>Effectiveness – Driver Fitness BASIC</a:t>
            </a:r>
          </a:p>
        </p:txBody>
      </p:sp>
      <p:sp>
        <p:nvSpPr>
          <p:cNvPr id="52227" name="TextBox 5"/>
          <p:cNvSpPr txBox="1">
            <a:spLocks noChangeArrowheads="1"/>
          </p:cNvSpPr>
          <p:nvPr/>
        </p:nvSpPr>
        <p:spPr bwMode="auto">
          <a:xfrm>
            <a:off x="152400" y="4191000"/>
            <a:ext cx="8991600" cy="2330450"/>
          </a:xfrm>
          <a:prstGeom prst="rect">
            <a:avLst/>
          </a:prstGeom>
          <a:noFill/>
          <a:ln w="9525">
            <a:noFill/>
            <a:miter lim="800000"/>
            <a:headEnd/>
            <a:tailEnd/>
          </a:ln>
        </p:spPr>
        <p:txBody>
          <a:bodyPr>
            <a:spAutoFit/>
          </a:bodyPr>
          <a:lstStyle/>
          <a:p>
            <a:pPr marL="342900" indent="-342900">
              <a:buFont typeface="Arial" charset="0"/>
              <a:buChar char="•"/>
            </a:pPr>
            <a:endParaRPr lang="en-US" sz="1900" dirty="0">
              <a:solidFill>
                <a:srgbClr val="002E5F"/>
              </a:solidFill>
              <a:latin typeface="Franklin Gothic Book" pitchFamily="-1" charset="0"/>
            </a:endParaRPr>
          </a:p>
          <a:p>
            <a:pPr marL="342900" indent="-342900">
              <a:buFont typeface="Arial" charset="0"/>
              <a:buChar char="•"/>
            </a:pPr>
            <a:endParaRPr lang="en-US" sz="800" dirty="0">
              <a:solidFill>
                <a:srgbClr val="002E5F"/>
              </a:solidFill>
              <a:latin typeface="Franklin Gothic Book" pitchFamily="-1" charset="0"/>
            </a:endParaRPr>
          </a:p>
          <a:p>
            <a:pPr marL="342900" indent="-342900">
              <a:buFont typeface="Arial" charset="0"/>
              <a:buChar char="•"/>
            </a:pPr>
            <a:r>
              <a:rPr lang="en-US" sz="1600" dirty="0" smtClean="0">
                <a:solidFill>
                  <a:srgbClr val="002E5F"/>
                </a:solidFill>
                <a:latin typeface="Franklin Gothic Book" pitchFamily="-1" charset="0"/>
              </a:rPr>
              <a:t>Negative </a:t>
            </a:r>
            <a:r>
              <a:rPr lang="en-US" sz="1600" dirty="0">
                <a:solidFill>
                  <a:srgbClr val="002E5F"/>
                </a:solidFill>
                <a:latin typeface="Franklin Gothic Book" pitchFamily="-1" charset="0"/>
              </a:rPr>
              <a:t>relationship between Driver Fitness BASIC and future crash risk</a:t>
            </a:r>
          </a:p>
          <a:p>
            <a:pPr marL="342900" indent="-342900">
              <a:buFont typeface="Arial" charset="0"/>
              <a:buChar char="•"/>
            </a:pPr>
            <a:r>
              <a:rPr lang="en-US" sz="1600" dirty="0">
                <a:solidFill>
                  <a:srgbClr val="002E5F"/>
                </a:solidFill>
                <a:latin typeface="Franklin Gothic Book" pitchFamily="-1" charset="0"/>
              </a:rPr>
              <a:t>Recent ATRI paper shows similar findings</a:t>
            </a:r>
          </a:p>
          <a:p>
            <a:pPr marL="342900" indent="-342900">
              <a:buFont typeface="Arial" charset="0"/>
              <a:buChar char="•"/>
            </a:pPr>
            <a:r>
              <a:rPr lang="en-US" sz="1600" dirty="0">
                <a:solidFill>
                  <a:srgbClr val="002E5F"/>
                </a:solidFill>
                <a:latin typeface="Franklin Gothic Book" pitchFamily="-1" charset="0"/>
              </a:rPr>
              <a:t>Three quarters of carriers above Driver Fitness, exceed threshold in another BASIC</a:t>
            </a:r>
          </a:p>
          <a:p>
            <a:pPr marL="342900" indent="-342900">
              <a:buFont typeface="Arial" charset="0"/>
              <a:buChar char="•"/>
            </a:pPr>
            <a:r>
              <a:rPr lang="en-US" sz="1600" dirty="0" smtClean="0">
                <a:solidFill>
                  <a:srgbClr val="002E5F"/>
                </a:solidFill>
                <a:latin typeface="Franklin Gothic Book" pitchFamily="-1" charset="0"/>
              </a:rPr>
              <a:t>Recent Aspen improvements provide for higher severity weights for safety-based “operating while suspended” violations</a:t>
            </a:r>
          </a:p>
          <a:p>
            <a:pPr marL="342900" indent="-342900">
              <a:buFontTx/>
              <a:buChar char="-"/>
            </a:pPr>
            <a:endParaRPr lang="en-US" sz="2000" dirty="0">
              <a:solidFill>
                <a:srgbClr val="002E5F"/>
              </a:solidFill>
              <a:latin typeface="Franklin Gothic Book" pitchFamily="-1" charset="0"/>
            </a:endParaRPr>
          </a:p>
        </p:txBody>
      </p:sp>
      <p:graphicFrame>
        <p:nvGraphicFramePr>
          <p:cNvPr id="52228" name="Chart 6"/>
          <p:cNvGraphicFramePr>
            <a:graphicFrameLocks/>
          </p:cNvGraphicFramePr>
          <p:nvPr/>
        </p:nvGraphicFramePr>
        <p:xfrm>
          <a:off x="939800" y="863600"/>
          <a:ext cx="7035800" cy="3835400"/>
        </p:xfrm>
        <a:graphic>
          <a:graphicData uri="http://schemas.openxmlformats.org/presentationml/2006/ole">
            <mc:AlternateContent xmlns:mc="http://schemas.openxmlformats.org/markup-compatibility/2006">
              <mc:Choice xmlns:v="urn:schemas-microsoft-com:vml" Requires="v">
                <p:oleObj spid="_x0000_s8229" r:id="rId4" imgW="7035394" imgH="3834716" progId="Excel.Sheet.8">
                  <p:embed/>
                </p:oleObj>
              </mc:Choice>
              <mc:Fallback>
                <p:oleObj r:id="rId4" imgW="7035394" imgH="3834716"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800" y="863600"/>
                        <a:ext cx="7035800" cy="383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205737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SMS Effectiveness - ATRI Report Summary</a:t>
            </a:r>
            <a:endParaRPr lang="en-US" sz="3200" dirty="0"/>
          </a:p>
        </p:txBody>
      </p:sp>
      <p:sp>
        <p:nvSpPr>
          <p:cNvPr id="4" name="Content Placeholder 3"/>
          <p:cNvSpPr txBox="1">
            <a:spLocks/>
          </p:cNvSpPr>
          <p:nvPr/>
        </p:nvSpPr>
        <p:spPr>
          <a:xfrm>
            <a:off x="300038" y="1600200"/>
            <a:ext cx="8505825" cy="4525963"/>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lumMod val="75000"/>
                  </a:schemeClr>
                </a:solidFill>
                <a:latin typeface="+mn-lt"/>
                <a:ea typeface="ＭＳ Ｐゴシック" pitchFamily="-106" charset="-128"/>
                <a:cs typeface="ＭＳ Ｐゴシック" pitchFamily="-84" charset="-128"/>
              </a:defRPr>
            </a:lvl1pPr>
            <a:lvl2pPr marL="742950" indent="-285750" algn="l" rtl="0" eaLnBrk="0" fontAlgn="base" hangingPunct="0">
              <a:spcBef>
                <a:spcPct val="20000"/>
              </a:spcBef>
              <a:spcAft>
                <a:spcPct val="0"/>
              </a:spcAft>
              <a:buFont typeface="Arial" charset="0"/>
              <a:buChar char="–"/>
              <a:defRPr sz="2800" kern="1200">
                <a:solidFill>
                  <a:schemeClr val="tx1">
                    <a:lumMod val="75000"/>
                  </a:schemeClr>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lumMod val="75000"/>
                  </a:schemeClr>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lumMod val="75000"/>
                  </a:schemeClr>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lumMod val="75000"/>
                  </a:schemeClr>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Findings:</a:t>
            </a:r>
          </a:p>
          <a:p>
            <a:pPr lvl="1"/>
            <a:r>
              <a:rPr lang="en-US" sz="2200" dirty="0" smtClean="0"/>
              <a:t>Positive relationship between Unsafe, HOS, and Vehicle BASICs and crash risk.</a:t>
            </a:r>
          </a:p>
          <a:p>
            <a:pPr lvl="1"/>
            <a:r>
              <a:rPr lang="en-US" sz="2200" dirty="0" smtClean="0"/>
              <a:t>Negative relationship between Driver Fitness and Controlled Substance/Alcohol BASICs and crash risk.</a:t>
            </a:r>
          </a:p>
          <a:p>
            <a:pPr lvl="1"/>
            <a:r>
              <a:rPr lang="en-US" sz="2200" dirty="0" smtClean="0"/>
              <a:t>The more BASIC percentiles at ‘alert’, the higher the crash risk.</a:t>
            </a:r>
          </a:p>
          <a:p>
            <a:r>
              <a:rPr lang="en-US" sz="2400" dirty="0" smtClean="0"/>
              <a:t>Recommendations:</a:t>
            </a:r>
            <a:endParaRPr lang="en-US" sz="2400" dirty="0"/>
          </a:p>
          <a:p>
            <a:pPr lvl="1"/>
            <a:r>
              <a:rPr lang="en-US" sz="2200" dirty="0" smtClean="0"/>
              <a:t>Rank carriers by number of BASICs at ‘alert’.</a:t>
            </a:r>
          </a:p>
          <a:p>
            <a:pPr lvl="1"/>
            <a:r>
              <a:rPr lang="en-US" sz="2200" dirty="0" smtClean="0"/>
              <a:t>Present profiles on the CSA website based on number of ‘alerts’.</a:t>
            </a:r>
          </a:p>
          <a:p>
            <a:pPr marL="571500" indent="-514350">
              <a:spcBef>
                <a:spcPts val="1200"/>
              </a:spcBef>
              <a:spcAft>
                <a:spcPts val="1200"/>
              </a:spcAft>
            </a:pPr>
            <a:endParaRPr lang="en-US" dirty="0" smtClean="0">
              <a:ea typeface="ＭＳ Ｐゴシック"/>
              <a:cs typeface="ＭＳ Ｐゴシック"/>
            </a:endParaRPr>
          </a:p>
        </p:txBody>
      </p:sp>
    </p:spTree>
    <p:extLst>
      <p:ext uri="{BB962C8B-B14F-4D97-AF65-F5344CB8AC3E}">
        <p14:creationId xmlns:p14="http://schemas.microsoft.com/office/powerpoint/2010/main" val="2464143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 CSA Intervention Effectiveness</a:t>
            </a:r>
            <a:endParaRPr lang="en-US" dirty="0"/>
          </a:p>
        </p:txBody>
      </p:sp>
      <p:sp>
        <p:nvSpPr>
          <p:cNvPr id="5" name="Content Placeholder 4"/>
          <p:cNvSpPr>
            <a:spLocks noGrp="1"/>
          </p:cNvSpPr>
          <p:nvPr>
            <p:ph idx="1"/>
          </p:nvPr>
        </p:nvSpPr>
        <p:spPr>
          <a:xfrm>
            <a:off x="304800" y="1447800"/>
            <a:ext cx="8505825" cy="4525963"/>
          </a:xfrm>
        </p:spPr>
        <p:txBody>
          <a:bodyPr/>
          <a:lstStyle/>
          <a:p>
            <a:endParaRPr lang="en-US" sz="2800" dirty="0" smtClean="0"/>
          </a:p>
          <a:p>
            <a:r>
              <a:rPr lang="en-US" sz="2800" dirty="0" smtClean="0"/>
              <a:t>CSA Intervention Effectiveness </a:t>
            </a:r>
            <a:r>
              <a:rPr lang="en-US" sz="2800" dirty="0"/>
              <a:t>Model is currently under </a:t>
            </a:r>
            <a:r>
              <a:rPr lang="en-US" sz="2800" dirty="0" smtClean="0"/>
              <a:t>development (replaces CREM)</a:t>
            </a:r>
            <a:endParaRPr lang="en-US" sz="2800" dirty="0"/>
          </a:p>
          <a:p>
            <a:r>
              <a:rPr lang="en-US" sz="2800" dirty="0" smtClean="0"/>
              <a:t>Calculate pre vs. post intervention crash rates and compares to control groups</a:t>
            </a:r>
          </a:p>
          <a:p>
            <a:r>
              <a:rPr lang="en-US" sz="2800" dirty="0" smtClean="0"/>
              <a:t>Measures </a:t>
            </a:r>
            <a:r>
              <a:rPr lang="en-US" sz="2800" dirty="0"/>
              <a:t>crashes avoided, injuries </a:t>
            </a:r>
            <a:r>
              <a:rPr lang="en-US" sz="2800" dirty="0" smtClean="0"/>
              <a:t>prevented, </a:t>
            </a:r>
            <a:r>
              <a:rPr lang="en-US" sz="2800" dirty="0"/>
              <a:t>and lives saved, as a result of </a:t>
            </a:r>
            <a:r>
              <a:rPr lang="en-US" sz="2800" dirty="0" smtClean="0"/>
              <a:t>interventions in </a:t>
            </a:r>
            <a:r>
              <a:rPr lang="en-US" sz="2800" dirty="0"/>
              <a:t>a given </a:t>
            </a:r>
            <a:r>
              <a:rPr lang="en-US" sz="2800" dirty="0" smtClean="0"/>
              <a:t>year</a:t>
            </a:r>
          </a:p>
          <a:p>
            <a:endParaRPr lang="en-US" sz="2800" dirty="0"/>
          </a:p>
          <a:p>
            <a:endParaRPr lang="en-US" dirty="0"/>
          </a:p>
        </p:txBody>
      </p:sp>
    </p:spTree>
    <p:extLst>
      <p:ext uri="{BB962C8B-B14F-4D97-AF65-F5344CB8AC3E}">
        <p14:creationId xmlns:p14="http://schemas.microsoft.com/office/powerpoint/2010/main" val="19135993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defRPr/>
            </a:pPr>
            <a:r>
              <a:rPr lang="en-US" dirty="0" smtClean="0"/>
              <a:t>3. Refresh of Effectiveness Metrics </a:t>
            </a:r>
          </a:p>
        </p:txBody>
      </p:sp>
      <p:sp>
        <p:nvSpPr>
          <p:cNvPr id="22531" name="Content Placeholder 2"/>
          <p:cNvSpPr>
            <a:spLocks noGrp="1"/>
          </p:cNvSpPr>
          <p:nvPr>
            <p:ph idx="1"/>
          </p:nvPr>
        </p:nvSpPr>
        <p:spPr>
          <a:xfrm>
            <a:off x="304800" y="1371600"/>
            <a:ext cx="8505825" cy="4525963"/>
          </a:xfrm>
        </p:spPr>
        <p:txBody>
          <a:bodyPr/>
          <a:lstStyle/>
          <a:p>
            <a:pPr marL="457200" eaLnBrk="1" hangingPunct="1">
              <a:defRPr/>
            </a:pPr>
            <a:r>
              <a:rPr lang="en-US" sz="2200" b="1" dirty="0" smtClean="0"/>
              <a:t>The independent evaluation by UMTRI of the CSA Operational Model Test will be updated based on national implementation of the CSA program</a:t>
            </a:r>
          </a:p>
          <a:p>
            <a:pPr marL="857250" lvl="1" eaLnBrk="1" hangingPunct="1">
              <a:defRPr/>
            </a:pPr>
            <a:r>
              <a:rPr lang="en-US" sz="2000" dirty="0" smtClean="0"/>
              <a:t>Not all measures will be updated ; dependent on the availability of data</a:t>
            </a:r>
          </a:p>
          <a:p>
            <a:pPr marL="857250" lvl="1" eaLnBrk="1" hangingPunct="1">
              <a:defRPr/>
            </a:pPr>
            <a:r>
              <a:rPr lang="en-US" sz="2000" dirty="0" smtClean="0"/>
              <a:t>Will apply lessons learned and  improve methodology</a:t>
            </a:r>
          </a:p>
          <a:p>
            <a:pPr marL="457200" eaLnBrk="1" hangingPunct="1">
              <a:defRPr/>
            </a:pPr>
            <a:r>
              <a:rPr lang="en-US" sz="2200" b="1" dirty="0" smtClean="0"/>
              <a:t>Example measures to be updated based on national implementation:</a:t>
            </a:r>
          </a:p>
          <a:p>
            <a:pPr marL="857250" lvl="1" eaLnBrk="1" hangingPunct="1">
              <a:defRPr/>
            </a:pPr>
            <a:r>
              <a:rPr lang="en-US" sz="2000" dirty="0" smtClean="0">
                <a:ea typeface="ＭＳ Ｐゴシック" pitchFamily="-106" charset="-128"/>
              </a:rPr>
              <a:t>Crash rates over time for the motor carrier population</a:t>
            </a:r>
          </a:p>
          <a:p>
            <a:pPr marL="857250" lvl="1" eaLnBrk="1" hangingPunct="1">
              <a:defRPr/>
            </a:pPr>
            <a:r>
              <a:rPr lang="en-US" sz="2000" dirty="0" smtClean="0">
                <a:ea typeface="ＭＳ Ｐゴシック" pitchFamily="-106" charset="-128"/>
              </a:rPr>
              <a:t>Crash rates by motor carrier’s BASIC performance</a:t>
            </a:r>
          </a:p>
          <a:p>
            <a:pPr marL="857250" lvl="1" eaLnBrk="1" hangingPunct="1">
              <a:defRPr/>
            </a:pPr>
            <a:r>
              <a:rPr lang="en-US" sz="2000" dirty="0" smtClean="0">
                <a:ea typeface="ＭＳ Ｐゴシック" pitchFamily="-106" charset="-128"/>
              </a:rPr>
              <a:t>Intervention cycle analysis – what interventions have motor carrier’s received since implementation</a:t>
            </a:r>
          </a:p>
          <a:p>
            <a:pPr marL="857250" lvl="1" eaLnBrk="1" hangingPunct="1">
              <a:defRPr/>
            </a:pPr>
            <a:r>
              <a:rPr lang="en-US" sz="2000" dirty="0" smtClean="0">
                <a:ea typeface="ＭＳ Ｐゴシック" pitchFamily="-106" charset="-128"/>
              </a:rPr>
              <a:t>Estimating benefits of various interventions</a:t>
            </a:r>
          </a:p>
        </p:txBody>
      </p:sp>
    </p:spTree>
    <p:extLst>
      <p:ext uri="{BB962C8B-B14F-4D97-AF65-F5344CB8AC3E}">
        <p14:creationId xmlns:p14="http://schemas.microsoft.com/office/powerpoint/2010/main" val="35763322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defRPr/>
            </a:pPr>
            <a:r>
              <a:rPr lang="en-US" dirty="0" smtClean="0"/>
              <a:t>4. New Effectiveness Measures</a:t>
            </a:r>
          </a:p>
        </p:txBody>
      </p:sp>
      <p:sp>
        <p:nvSpPr>
          <p:cNvPr id="22531" name="Content Placeholder 2"/>
          <p:cNvSpPr>
            <a:spLocks noGrp="1"/>
          </p:cNvSpPr>
          <p:nvPr>
            <p:ph idx="1"/>
          </p:nvPr>
        </p:nvSpPr>
        <p:spPr>
          <a:xfrm>
            <a:off x="304800" y="1371600"/>
            <a:ext cx="8505825" cy="4525963"/>
          </a:xfrm>
        </p:spPr>
        <p:txBody>
          <a:bodyPr/>
          <a:lstStyle/>
          <a:p>
            <a:pPr marL="457200" eaLnBrk="1" hangingPunct="1">
              <a:defRPr/>
            </a:pPr>
            <a:r>
              <a:rPr lang="en-US" sz="2400" b="1" dirty="0" smtClean="0"/>
              <a:t>New effectiveness measures will be developed to evaluate the CSA program</a:t>
            </a:r>
          </a:p>
          <a:p>
            <a:pPr marL="457200" eaLnBrk="1" hangingPunct="1">
              <a:defRPr/>
            </a:pPr>
            <a:endParaRPr lang="en-US" sz="2400" b="1" dirty="0" smtClean="0"/>
          </a:p>
          <a:p>
            <a:pPr marL="457200" eaLnBrk="1" hangingPunct="1">
              <a:defRPr/>
            </a:pPr>
            <a:r>
              <a:rPr lang="en-US" sz="2400" b="1" dirty="0"/>
              <a:t>The following may be potential new measures:</a:t>
            </a:r>
          </a:p>
          <a:p>
            <a:pPr marL="857250" lvl="1" eaLnBrk="1" hangingPunct="1">
              <a:defRPr/>
            </a:pPr>
            <a:r>
              <a:rPr lang="en-US" sz="2000" dirty="0">
                <a:ea typeface="ＭＳ Ｐゴシック" pitchFamily="-106" charset="-128"/>
              </a:rPr>
              <a:t>Further break out existing measures by carrier operation type (e.g. Hazardous Material or Passenger Carriers)</a:t>
            </a:r>
          </a:p>
          <a:p>
            <a:pPr marL="857250" lvl="1" eaLnBrk="1" hangingPunct="1">
              <a:defRPr/>
            </a:pPr>
            <a:r>
              <a:rPr lang="en-US" sz="2000" dirty="0">
                <a:ea typeface="ＭＳ Ｐゴシック" pitchFamily="-106" charset="-128"/>
              </a:rPr>
              <a:t>Violation rates over time</a:t>
            </a:r>
          </a:p>
          <a:p>
            <a:pPr marL="1257300" lvl="2" eaLnBrk="1" hangingPunct="1">
              <a:defRPr/>
            </a:pPr>
            <a:r>
              <a:rPr lang="en-US" sz="1800" dirty="0">
                <a:ea typeface="ＭＳ Ｐゴシック" pitchFamily="-106" charset="-128"/>
              </a:rPr>
              <a:t>By BASIC performance</a:t>
            </a:r>
          </a:p>
          <a:p>
            <a:pPr marL="1257300" lvl="2" eaLnBrk="1" hangingPunct="1">
              <a:defRPr/>
            </a:pPr>
            <a:r>
              <a:rPr lang="en-US" sz="1800" dirty="0">
                <a:ea typeface="ＭＳ Ｐゴシック" pitchFamily="-106" charset="-128"/>
              </a:rPr>
              <a:t>Before and after interventions</a:t>
            </a:r>
          </a:p>
          <a:p>
            <a:pPr marL="857250" lvl="1" eaLnBrk="1" hangingPunct="1">
              <a:defRPr/>
            </a:pPr>
            <a:r>
              <a:rPr lang="en-US" sz="2000" dirty="0">
                <a:ea typeface="ＭＳ Ｐゴシック" pitchFamily="-106" charset="-128"/>
              </a:rPr>
              <a:t>BASIC measure trends over time</a:t>
            </a:r>
          </a:p>
          <a:p>
            <a:pPr marL="857250" lvl="1" eaLnBrk="1" hangingPunct="1">
              <a:defRPr/>
            </a:pPr>
            <a:r>
              <a:rPr lang="en-US" sz="2000" dirty="0">
                <a:ea typeface="ＭＳ Ｐゴシック" pitchFamily="-106" charset="-128"/>
              </a:rPr>
              <a:t>Measures looking at the volume of traffic viewing SMS </a:t>
            </a:r>
            <a:r>
              <a:rPr lang="en-US" sz="2000" dirty="0" smtClean="0">
                <a:ea typeface="ＭＳ Ｐゴシック" pitchFamily="-106" charset="-128"/>
              </a:rPr>
              <a:t>websites</a:t>
            </a:r>
            <a:endParaRPr lang="en-US" sz="2000" dirty="0">
              <a:ea typeface="ＭＳ Ｐゴシック" pitchFamily="-106" charset="-128"/>
            </a:endParaRPr>
          </a:p>
        </p:txBody>
      </p:sp>
    </p:spTree>
    <p:extLst>
      <p:ext uri="{BB962C8B-B14F-4D97-AF65-F5344CB8AC3E}">
        <p14:creationId xmlns:p14="http://schemas.microsoft.com/office/powerpoint/2010/main" val="7737720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descr="Slide Header - CSA's Results."/>
          <p:cNvSpPr>
            <a:spLocks noGrp="1" noChangeArrowheads="1"/>
          </p:cNvSpPr>
          <p:nvPr>
            <p:ph type="title" idx="4294967295"/>
          </p:nvPr>
        </p:nvSpPr>
        <p:spPr>
          <a:xfrm>
            <a:off x="609600" y="0"/>
            <a:ext cx="8534400" cy="990600"/>
          </a:xfrm>
        </p:spPr>
        <p:txBody>
          <a:bodyPr/>
          <a:lstStyle/>
          <a:p>
            <a:pPr eaLnBrk="1" hangingPunct="1"/>
            <a:r>
              <a:rPr lang="en-US" dirty="0" smtClean="0">
                <a:latin typeface="Franklin Gothic Medium" pitchFamily="34" charset="0"/>
              </a:rPr>
              <a:t>CSA Stats</a:t>
            </a:r>
          </a:p>
        </p:txBody>
      </p:sp>
      <p:sp>
        <p:nvSpPr>
          <p:cNvPr id="16387" name="Rectangle 3"/>
          <p:cNvSpPr>
            <a:spLocks noGrp="1" noChangeArrowheads="1"/>
          </p:cNvSpPr>
          <p:nvPr>
            <p:ph type="body" idx="4294967295"/>
          </p:nvPr>
        </p:nvSpPr>
        <p:spPr>
          <a:xfrm>
            <a:off x="152400" y="1371600"/>
            <a:ext cx="8839200" cy="4495800"/>
          </a:xfrm>
        </p:spPr>
        <p:txBody>
          <a:bodyPr/>
          <a:lstStyle/>
          <a:p>
            <a:pPr eaLnBrk="1" hangingPunct="1">
              <a:defRPr/>
            </a:pPr>
            <a:r>
              <a:rPr lang="en-US" sz="2200" dirty="0"/>
              <a:t>Since </a:t>
            </a:r>
            <a:r>
              <a:rPr lang="en-US" sz="2200" dirty="0" smtClean="0"/>
              <a:t>CSA rollout (Dec 2010), </a:t>
            </a:r>
            <a:r>
              <a:rPr lang="en-US" sz="2200" i="1" dirty="0"/>
              <a:t>most dramatic decrease</a:t>
            </a:r>
            <a:r>
              <a:rPr lang="en-US" sz="2200" dirty="0"/>
              <a:t> in violation rates in a decade</a:t>
            </a:r>
            <a:endParaRPr lang="en-US" sz="2200" dirty="0" smtClean="0"/>
          </a:p>
          <a:p>
            <a:pPr lvl="1" eaLnBrk="1" hangingPunct="1">
              <a:defRPr/>
            </a:pPr>
            <a:r>
              <a:rPr lang="en-US" sz="2000" dirty="0" smtClean="0"/>
              <a:t>violations </a:t>
            </a:r>
            <a:r>
              <a:rPr lang="en-US" sz="2000" dirty="0"/>
              <a:t>per roadside inspection are </a:t>
            </a:r>
            <a:r>
              <a:rPr lang="en-US" sz="2000" b="1" dirty="0"/>
              <a:t>down nearly 14 </a:t>
            </a:r>
            <a:r>
              <a:rPr lang="en-US" sz="2000" b="1" dirty="0" smtClean="0"/>
              <a:t>percent</a:t>
            </a:r>
            <a:r>
              <a:rPr lang="en-US" sz="2000" dirty="0" smtClean="0"/>
              <a:t> </a:t>
            </a:r>
            <a:r>
              <a:rPr lang="en-US" sz="2000" dirty="0"/>
              <a:t>and </a:t>
            </a:r>
            <a:endParaRPr lang="en-US" sz="2000" dirty="0" smtClean="0"/>
          </a:p>
          <a:p>
            <a:pPr lvl="1" eaLnBrk="1" hangingPunct="1">
              <a:defRPr/>
            </a:pPr>
            <a:r>
              <a:rPr lang="en-US" sz="2000" dirty="0" smtClean="0"/>
              <a:t>driver </a:t>
            </a:r>
            <a:r>
              <a:rPr lang="en-US" sz="2000" dirty="0"/>
              <a:t>violations per inspection are </a:t>
            </a:r>
            <a:r>
              <a:rPr lang="en-US" sz="2000" b="1" dirty="0"/>
              <a:t>down 17 </a:t>
            </a:r>
            <a:r>
              <a:rPr lang="en-US" sz="2000" b="1" dirty="0" smtClean="0"/>
              <a:t>percent</a:t>
            </a:r>
            <a:endParaRPr lang="en-US" sz="2000" dirty="0"/>
          </a:p>
          <a:p>
            <a:pPr eaLnBrk="1" hangingPunct="1">
              <a:defRPr/>
            </a:pPr>
            <a:r>
              <a:rPr lang="en-US" sz="2200" dirty="0" smtClean="0"/>
              <a:t>SMS identifies high-risk carriers have</a:t>
            </a:r>
          </a:p>
          <a:p>
            <a:pPr lvl="1" eaLnBrk="1" hangingPunct="1">
              <a:defRPr/>
            </a:pPr>
            <a:r>
              <a:rPr lang="en-US" sz="2000" b="1" dirty="0" smtClean="0"/>
              <a:t>twice</a:t>
            </a:r>
            <a:r>
              <a:rPr lang="en-US" sz="2000" dirty="0" smtClean="0"/>
              <a:t> </a:t>
            </a:r>
            <a:r>
              <a:rPr lang="en-US" sz="2000" dirty="0"/>
              <a:t>national crash rate </a:t>
            </a:r>
            <a:endParaRPr lang="en-US" sz="2000" dirty="0" smtClean="0"/>
          </a:p>
          <a:p>
            <a:pPr lvl="1" eaLnBrk="1" hangingPunct="1">
              <a:defRPr/>
            </a:pPr>
            <a:r>
              <a:rPr lang="en-US" sz="2000" b="1" dirty="0" smtClean="0"/>
              <a:t>56</a:t>
            </a:r>
            <a:r>
              <a:rPr lang="en-US" sz="2000" b="1" dirty="0"/>
              <a:t>% more crashes</a:t>
            </a:r>
            <a:r>
              <a:rPr lang="en-US" sz="2000" dirty="0"/>
              <a:t> than carriers identified </a:t>
            </a:r>
            <a:r>
              <a:rPr lang="en-US" sz="2000" dirty="0" smtClean="0"/>
              <a:t>using SafeStat</a:t>
            </a:r>
            <a:endParaRPr lang="en-US" sz="2000" dirty="0"/>
          </a:p>
          <a:p>
            <a:pPr eaLnBrk="1" hangingPunct="1">
              <a:defRPr/>
            </a:pPr>
            <a:r>
              <a:rPr lang="en-US" sz="2200" dirty="0" smtClean="0">
                <a:latin typeface="Franklin Gothic Book" pitchFamily="34" charset="0"/>
                <a:ea typeface="ＭＳ Ｐゴシック" pitchFamily="-1" charset="-128"/>
              </a:rPr>
              <a:t>SMS </a:t>
            </a:r>
            <a:r>
              <a:rPr lang="en-US" sz="2200" dirty="0">
                <a:latin typeface="Franklin Gothic Book" pitchFamily="34" charset="0"/>
                <a:ea typeface="ＭＳ Ｐゴシック" pitchFamily="-1" charset="-128"/>
              </a:rPr>
              <a:t>Online hosted </a:t>
            </a:r>
            <a:r>
              <a:rPr lang="en-US" sz="2200" b="1" dirty="0">
                <a:latin typeface="Franklin Gothic Book" pitchFamily="34" charset="0"/>
                <a:ea typeface="ＭＳ Ｐゴシック" pitchFamily="-1" charset="-128"/>
              </a:rPr>
              <a:t>48 million user sessions</a:t>
            </a:r>
            <a:r>
              <a:rPr lang="en-US" sz="2200" dirty="0">
                <a:latin typeface="Franklin Gothic Book" pitchFamily="34" charset="0"/>
                <a:ea typeface="ＭＳ Ｐゴシック" pitchFamily="-1" charset="-128"/>
              </a:rPr>
              <a:t> in </a:t>
            </a:r>
            <a:r>
              <a:rPr lang="en-US" sz="2200" dirty="0" smtClean="0">
                <a:latin typeface="Franklin Gothic Book" pitchFamily="34" charset="0"/>
                <a:ea typeface="ＭＳ Ｐゴシック" pitchFamily="-1" charset="-128"/>
              </a:rPr>
              <a:t>2012</a:t>
            </a:r>
            <a:endParaRPr lang="en-US" sz="2200" dirty="0">
              <a:latin typeface="Franklin Gothic Book" pitchFamily="34" charset="0"/>
              <a:ea typeface="ＭＳ Ｐゴシック" pitchFamily="-1" charset="-128"/>
            </a:endParaRPr>
          </a:p>
          <a:p>
            <a:pPr lvl="1" eaLnBrk="1" hangingPunct="1">
              <a:defRPr/>
            </a:pPr>
            <a:r>
              <a:rPr lang="en-US" sz="1800" dirty="0" smtClean="0">
                <a:latin typeface="Franklin Gothic Book" pitchFamily="34" charset="0"/>
                <a:ea typeface="ＭＳ Ｐゴシック" pitchFamily="-1" charset="-128"/>
              </a:rPr>
              <a:t>Ten fold increase over SafeStat and 60% increase since last year</a:t>
            </a:r>
            <a:endParaRPr lang="en-US" sz="1800" dirty="0">
              <a:latin typeface="Franklin Gothic Book" pitchFamily="34" charset="0"/>
              <a:ea typeface="ＭＳ Ｐゴシック" pitchFamily="-1" charset="-128"/>
            </a:endParaRPr>
          </a:p>
          <a:p>
            <a:pPr eaLnBrk="1" hangingPunct="1">
              <a:defRPr/>
            </a:pPr>
            <a:r>
              <a:rPr lang="en-US" sz="2200" dirty="0" smtClean="0">
                <a:solidFill>
                  <a:schemeClr val="tx1">
                    <a:lumMod val="75000"/>
                  </a:schemeClr>
                </a:solidFill>
                <a:latin typeface="Franklin Gothic Book" pitchFamily="34" charset="0"/>
                <a:cs typeface="+mn-cs"/>
              </a:rPr>
              <a:t>The SMS has enough performance data to evaluate </a:t>
            </a:r>
            <a:r>
              <a:rPr lang="en-US" sz="2200" b="1" dirty="0" smtClean="0">
                <a:solidFill>
                  <a:schemeClr val="tx1">
                    <a:lumMod val="75000"/>
                  </a:schemeClr>
                </a:solidFill>
                <a:latin typeface="Franklin Gothic Book" pitchFamily="34" charset="0"/>
                <a:cs typeface="+mn-cs"/>
              </a:rPr>
              <a:t>nearly 40% of active</a:t>
            </a:r>
            <a:r>
              <a:rPr lang="en-US" sz="2200" dirty="0" smtClean="0">
                <a:solidFill>
                  <a:schemeClr val="tx1">
                    <a:lumMod val="75000"/>
                  </a:schemeClr>
                </a:solidFill>
                <a:latin typeface="Franklin Gothic Book" pitchFamily="34" charset="0"/>
                <a:cs typeface="+mn-cs"/>
              </a:rPr>
              <a:t> carriers </a:t>
            </a:r>
            <a:r>
              <a:rPr lang="en-US" sz="1800" dirty="0" smtClean="0">
                <a:solidFill>
                  <a:schemeClr val="tx1">
                    <a:lumMod val="75000"/>
                  </a:schemeClr>
                </a:solidFill>
                <a:latin typeface="Franklin Gothic Book" pitchFamily="34" charset="0"/>
                <a:cs typeface="+mn-cs"/>
              </a:rPr>
              <a:t>(these carriers are </a:t>
            </a:r>
            <a:r>
              <a:rPr lang="en-US" sz="1800" dirty="0" smtClean="0">
                <a:solidFill>
                  <a:schemeClr val="tx1">
                    <a:lumMod val="75000"/>
                  </a:schemeClr>
                </a:solidFill>
                <a:latin typeface="Franklin Gothic Book" pitchFamily="34" charset="0"/>
              </a:rPr>
              <a:t>involved in </a:t>
            </a:r>
            <a:r>
              <a:rPr lang="en-US" sz="1800" b="1" dirty="0" smtClean="0">
                <a:solidFill>
                  <a:schemeClr val="tx1">
                    <a:lumMod val="75000"/>
                  </a:schemeClr>
                </a:solidFill>
                <a:latin typeface="Franklin Gothic Book" pitchFamily="34" charset="0"/>
              </a:rPr>
              <a:t>&gt;92% of reported crashes</a:t>
            </a:r>
            <a:r>
              <a:rPr lang="en-US" sz="1800" dirty="0" smtClean="0">
                <a:solidFill>
                  <a:schemeClr val="tx1">
                    <a:lumMod val="75000"/>
                  </a:schemeClr>
                </a:solidFill>
                <a:latin typeface="Franklin Gothic Book" pitchFamily="34" charset="0"/>
              </a:rPr>
              <a:t>)</a:t>
            </a:r>
          </a:p>
          <a:p>
            <a:pPr eaLnBrk="1" hangingPunct="1">
              <a:defRPr/>
            </a:pPr>
            <a:r>
              <a:rPr lang="en-US" sz="2200" dirty="0" smtClean="0">
                <a:solidFill>
                  <a:schemeClr val="tx1">
                    <a:lumMod val="75000"/>
                  </a:schemeClr>
                </a:solidFill>
                <a:latin typeface="Franklin Gothic Book" pitchFamily="34" charset="0"/>
                <a:cs typeface="+mn-cs"/>
              </a:rPr>
              <a:t>As of </a:t>
            </a:r>
            <a:r>
              <a:rPr lang="en-US" sz="2200" dirty="0" smtClean="0">
                <a:latin typeface="Franklin Gothic Book" pitchFamily="34" charset="0"/>
                <a:cs typeface="+mn-cs"/>
              </a:rPr>
              <a:t>Dec</a:t>
            </a:r>
            <a:r>
              <a:rPr lang="en-US" sz="2200" dirty="0" smtClean="0">
                <a:solidFill>
                  <a:schemeClr val="tx1">
                    <a:lumMod val="75000"/>
                  </a:schemeClr>
                </a:solidFill>
                <a:latin typeface="Franklin Gothic Book" pitchFamily="34" charset="0"/>
                <a:cs typeface="+mn-cs"/>
              </a:rPr>
              <a:t>. 2012, FMCSA sent more than </a:t>
            </a:r>
            <a:r>
              <a:rPr lang="en-US" sz="2200" b="1" dirty="0" smtClean="0">
                <a:solidFill>
                  <a:schemeClr val="tx1">
                    <a:lumMod val="75000"/>
                  </a:schemeClr>
                </a:solidFill>
                <a:latin typeface="Franklin Gothic Book" pitchFamily="34" charset="0"/>
                <a:cs typeface="+mn-cs"/>
              </a:rPr>
              <a:t>70,000 warning letters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descr="CSA slide header. CSA - Compliance - Safety - Accountability."/>
          <p:cNvSpPr>
            <a:spLocks noGrp="1"/>
          </p:cNvSpPr>
          <p:nvPr>
            <p:ph type="title"/>
          </p:nvPr>
        </p:nvSpPr>
        <p:spPr>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hangingPunct="1"/>
            <a:r>
              <a:rPr lang="en-US" dirty="0" smtClean="0">
                <a:ea typeface="ＭＳ Ｐゴシック" pitchFamily="-84" charset="-128"/>
              </a:rPr>
              <a:t>CSA’s Three Core Components</a:t>
            </a:r>
          </a:p>
        </p:txBody>
      </p:sp>
      <p:sp>
        <p:nvSpPr>
          <p:cNvPr id="6" name="Content Placeholder 2"/>
          <p:cNvSpPr txBox="1">
            <a:spLocks/>
          </p:cNvSpPr>
          <p:nvPr/>
        </p:nvSpPr>
        <p:spPr>
          <a:xfrm>
            <a:off x="457200" y="1524000"/>
            <a:ext cx="8305800" cy="4495800"/>
          </a:xfrm>
          <a:prstGeom prst="rect">
            <a:avLst/>
          </a:prstGeom>
        </p:spPr>
        <p:txBody>
          <a:bodyPr>
            <a:normAutofit fontScale="92500" lnSpcReduction="10000"/>
          </a:bodyPr>
          <a:lstStyle/>
          <a:p>
            <a:pPr marL="457200" indent="-457200">
              <a:buFont typeface="+mj-lt"/>
              <a:buAutoNum type="arabicPeriod"/>
            </a:pPr>
            <a:r>
              <a:rPr lang="en-US" sz="2400" b="1" dirty="0">
                <a:solidFill>
                  <a:schemeClr val="tx1">
                    <a:lumMod val="75000"/>
                  </a:schemeClr>
                </a:solidFill>
                <a:latin typeface="Franklin Gothic Book" pitchFamily="-84" charset="0"/>
              </a:rPr>
              <a:t>A Safety Measurement System (SMS) that: </a:t>
            </a:r>
          </a:p>
          <a:p>
            <a:pPr marL="742950" lvl="1" indent="-285750">
              <a:spcBef>
                <a:spcPct val="0"/>
              </a:spcBef>
              <a:buFont typeface="Arial" charset="0"/>
              <a:buChar char="–"/>
            </a:pPr>
            <a:r>
              <a:rPr lang="en-US" sz="1800" dirty="0" smtClean="0">
                <a:solidFill>
                  <a:schemeClr val="tx1">
                    <a:lumMod val="75000"/>
                  </a:schemeClr>
                </a:solidFill>
                <a:latin typeface="Franklin Gothic Book" pitchFamily="-84" charset="0"/>
              </a:rPr>
              <a:t>Identifies and categorizes </a:t>
            </a:r>
            <a:r>
              <a:rPr lang="en-US" sz="1800" dirty="0">
                <a:solidFill>
                  <a:schemeClr val="tx1">
                    <a:lumMod val="75000"/>
                  </a:schemeClr>
                </a:solidFill>
                <a:latin typeface="Franklin Gothic Book" pitchFamily="-84" charset="0"/>
              </a:rPr>
              <a:t>unsafe carrier and driver </a:t>
            </a:r>
            <a:r>
              <a:rPr lang="en-US" sz="1800" b="1" dirty="0">
                <a:solidFill>
                  <a:schemeClr val="tx1">
                    <a:lumMod val="75000"/>
                  </a:schemeClr>
                </a:solidFill>
                <a:latin typeface="Franklin Gothic Book" pitchFamily="-84" charset="0"/>
              </a:rPr>
              <a:t>behaviors</a:t>
            </a:r>
            <a:r>
              <a:rPr lang="en-US" sz="1800" dirty="0">
                <a:solidFill>
                  <a:schemeClr val="tx1">
                    <a:lumMod val="75000"/>
                  </a:schemeClr>
                </a:solidFill>
                <a:latin typeface="Franklin Gothic Book" pitchFamily="-84" charset="0"/>
              </a:rPr>
              <a:t> that lead to crashes</a:t>
            </a:r>
          </a:p>
          <a:p>
            <a:pPr marL="742950" lvl="1" indent="-285750">
              <a:spcBef>
                <a:spcPct val="0"/>
              </a:spcBef>
              <a:buFont typeface="Arial" charset="0"/>
              <a:buChar char="–"/>
            </a:pPr>
            <a:r>
              <a:rPr lang="en-US" sz="1800" dirty="0">
                <a:solidFill>
                  <a:schemeClr val="tx1">
                    <a:lumMod val="75000"/>
                  </a:schemeClr>
                </a:solidFill>
                <a:latin typeface="Franklin Gothic Book" pitchFamily="-84" charset="0"/>
              </a:rPr>
              <a:t>Uses </a:t>
            </a:r>
            <a:r>
              <a:rPr lang="en-US" sz="1800" b="1" dirty="0">
                <a:solidFill>
                  <a:schemeClr val="tx1">
                    <a:lumMod val="75000"/>
                  </a:schemeClr>
                </a:solidFill>
                <a:latin typeface="Franklin Gothic Book" pitchFamily="-84" charset="0"/>
              </a:rPr>
              <a:t>all</a:t>
            </a:r>
            <a:r>
              <a:rPr lang="en-US" sz="1800" dirty="0">
                <a:solidFill>
                  <a:schemeClr val="tx1">
                    <a:lumMod val="75000"/>
                  </a:schemeClr>
                </a:solidFill>
                <a:latin typeface="Franklin Gothic Book" pitchFamily="-84" charset="0"/>
              </a:rPr>
              <a:t> safety-based roadside inspection violations to assess compliance with </a:t>
            </a:r>
            <a:r>
              <a:rPr lang="en-US" sz="1800" b="1" dirty="0">
                <a:solidFill>
                  <a:schemeClr val="tx1">
                    <a:lumMod val="75000"/>
                  </a:schemeClr>
                </a:solidFill>
                <a:latin typeface="Franklin Gothic Book" pitchFamily="-84" charset="0"/>
              </a:rPr>
              <a:t>existing</a:t>
            </a:r>
            <a:r>
              <a:rPr lang="en-US" sz="1800" dirty="0">
                <a:solidFill>
                  <a:schemeClr val="tx1">
                    <a:lumMod val="75000"/>
                  </a:schemeClr>
                </a:solidFill>
                <a:latin typeface="Franklin Gothic Book" pitchFamily="-84" charset="0"/>
              </a:rPr>
              <a:t> regulations</a:t>
            </a:r>
          </a:p>
          <a:p>
            <a:pPr marL="742950" lvl="1" indent="-285750">
              <a:spcBef>
                <a:spcPct val="0"/>
              </a:spcBef>
              <a:buFont typeface="Arial" charset="0"/>
              <a:buChar char="–"/>
            </a:pPr>
            <a:r>
              <a:rPr lang="en-US" sz="1800" dirty="0">
                <a:solidFill>
                  <a:schemeClr val="tx1">
                    <a:lumMod val="75000"/>
                  </a:schemeClr>
                </a:solidFill>
                <a:latin typeface="Franklin Gothic Book" pitchFamily="-84" charset="0"/>
              </a:rPr>
              <a:t>Includes investigation findings</a:t>
            </a:r>
          </a:p>
          <a:p>
            <a:pPr marL="742950" lvl="1" indent="-285750">
              <a:spcBef>
                <a:spcPct val="0"/>
              </a:spcBef>
              <a:buFont typeface="Arial" charset="0"/>
              <a:buNone/>
            </a:pPr>
            <a:endParaRPr lang="en-US" sz="1200" dirty="0">
              <a:solidFill>
                <a:schemeClr val="tx1">
                  <a:lumMod val="75000"/>
                </a:schemeClr>
              </a:solidFill>
              <a:latin typeface="Franklin Gothic Book" pitchFamily="-84" charset="0"/>
            </a:endParaRPr>
          </a:p>
          <a:p>
            <a:pPr marL="457200" indent="-457200">
              <a:buFont typeface="Franklin Gothic Medium" pitchFamily="-84" charset="0"/>
              <a:buAutoNum type="arabicPeriod"/>
            </a:pPr>
            <a:r>
              <a:rPr lang="en-US" sz="2400" b="1" dirty="0">
                <a:solidFill>
                  <a:schemeClr val="tx1">
                    <a:lumMod val="75000"/>
                  </a:schemeClr>
                </a:solidFill>
                <a:latin typeface="Franklin Gothic Book" pitchFamily="-84" charset="0"/>
              </a:rPr>
              <a:t>A Safety Interventions process that:</a:t>
            </a:r>
            <a:endParaRPr lang="en-US" sz="2400" dirty="0">
              <a:solidFill>
                <a:schemeClr val="tx1">
                  <a:lumMod val="75000"/>
                </a:schemeClr>
              </a:solidFill>
              <a:latin typeface="Franklin Gothic Book" pitchFamily="-84" charset="0"/>
            </a:endParaRPr>
          </a:p>
          <a:p>
            <a:pPr marL="742950" lvl="1" indent="-285750">
              <a:spcBef>
                <a:spcPct val="0"/>
              </a:spcBef>
              <a:buFont typeface="Arial" charset="0"/>
              <a:buChar char="–"/>
            </a:pPr>
            <a:r>
              <a:rPr lang="en-US" sz="1800" dirty="0">
                <a:solidFill>
                  <a:schemeClr val="tx1">
                    <a:lumMod val="75000"/>
                  </a:schemeClr>
                </a:solidFill>
                <a:latin typeface="Franklin Gothic Book" pitchFamily="-84" charset="0"/>
              </a:rPr>
              <a:t>Includes an array of interventions</a:t>
            </a:r>
          </a:p>
          <a:p>
            <a:pPr marL="742950" lvl="1" indent="-285750">
              <a:spcBef>
                <a:spcPct val="0"/>
              </a:spcBef>
              <a:buFont typeface="Arial" charset="0"/>
              <a:buChar char="–"/>
            </a:pPr>
            <a:r>
              <a:rPr lang="en-US" sz="1800" dirty="0">
                <a:solidFill>
                  <a:schemeClr val="tx1">
                    <a:lumMod val="75000"/>
                  </a:schemeClr>
                </a:solidFill>
                <a:latin typeface="Franklin Gothic Book" pitchFamily="-84" charset="0"/>
              </a:rPr>
              <a:t>Focuses on specific unsafe behaviors</a:t>
            </a:r>
          </a:p>
          <a:p>
            <a:pPr marL="742950" lvl="1" indent="-285750">
              <a:spcBef>
                <a:spcPct val="0"/>
              </a:spcBef>
              <a:buFont typeface="Arial" charset="0"/>
              <a:buChar char="–"/>
            </a:pPr>
            <a:r>
              <a:rPr lang="en-US" sz="1800" dirty="0">
                <a:solidFill>
                  <a:schemeClr val="tx1">
                    <a:lumMod val="75000"/>
                  </a:schemeClr>
                </a:solidFill>
                <a:latin typeface="Franklin Gothic Book" pitchFamily="-84" charset="0"/>
              </a:rPr>
              <a:t>Identifies causes of safety problems</a:t>
            </a:r>
          </a:p>
          <a:p>
            <a:pPr marL="742950" lvl="1" indent="-285750">
              <a:spcBef>
                <a:spcPct val="0"/>
              </a:spcBef>
              <a:buFont typeface="Arial" charset="0"/>
              <a:buChar char="–"/>
            </a:pPr>
            <a:r>
              <a:rPr lang="en-US" sz="1800" dirty="0">
                <a:solidFill>
                  <a:schemeClr val="tx1">
                    <a:lumMod val="75000"/>
                  </a:schemeClr>
                </a:solidFill>
                <a:latin typeface="Franklin Gothic Book" pitchFamily="-84" charset="0"/>
              </a:rPr>
              <a:t>Defines and requires corrective actions</a:t>
            </a:r>
          </a:p>
          <a:p>
            <a:pPr marL="742950" lvl="1" indent="-285750">
              <a:spcBef>
                <a:spcPct val="0"/>
              </a:spcBef>
              <a:buFont typeface="Arial" charset="0"/>
              <a:buNone/>
            </a:pPr>
            <a:endParaRPr lang="en-US" sz="1200" dirty="0">
              <a:solidFill>
                <a:schemeClr val="tx1">
                  <a:lumMod val="75000"/>
                </a:schemeClr>
              </a:solidFill>
              <a:latin typeface="Franklin Gothic Book" pitchFamily="-84" charset="0"/>
            </a:endParaRPr>
          </a:p>
          <a:p>
            <a:pPr marL="465138" lvl="1" indent="-465138">
              <a:buFont typeface="Arial" charset="0"/>
              <a:buAutoNum type="arabicPeriod" startAt="3"/>
            </a:pPr>
            <a:r>
              <a:rPr lang="en-US" sz="2400" b="1" dirty="0">
                <a:solidFill>
                  <a:schemeClr val="tx1">
                    <a:lumMod val="75000"/>
                  </a:schemeClr>
                </a:solidFill>
                <a:latin typeface="Franklin Gothic Book" pitchFamily="-84" charset="0"/>
              </a:rPr>
              <a:t>A Safety Fitness Determination (SFD) process that:</a:t>
            </a:r>
            <a:endParaRPr lang="en-US" sz="2000" b="1" dirty="0">
              <a:solidFill>
                <a:schemeClr val="tx1">
                  <a:lumMod val="75000"/>
                </a:schemeClr>
              </a:solidFill>
              <a:latin typeface="Franklin Gothic Book" pitchFamily="-84" charset="0"/>
            </a:endParaRPr>
          </a:p>
          <a:p>
            <a:pPr marL="742950" lvl="1" indent="-285750">
              <a:spcBef>
                <a:spcPct val="0"/>
              </a:spcBef>
              <a:buFont typeface="Arial" charset="0"/>
              <a:buChar char="–"/>
            </a:pPr>
            <a:r>
              <a:rPr lang="en-US" sz="1800" dirty="0">
                <a:solidFill>
                  <a:schemeClr val="tx1">
                    <a:lumMod val="75000"/>
                  </a:schemeClr>
                </a:solidFill>
                <a:latin typeface="Franklin Gothic Book" pitchFamily="-84" charset="0"/>
              </a:rPr>
              <a:t>Requires rulemaking, </a:t>
            </a:r>
            <a:endParaRPr lang="en-US" sz="1800" dirty="0" smtClean="0">
              <a:solidFill>
                <a:schemeClr val="tx1">
                  <a:lumMod val="75000"/>
                </a:schemeClr>
              </a:solidFill>
              <a:latin typeface="Franklin Gothic Book" pitchFamily="-84" charset="0"/>
            </a:endParaRPr>
          </a:p>
          <a:p>
            <a:pPr marL="742950" lvl="1" indent="-285750">
              <a:spcBef>
                <a:spcPct val="0"/>
              </a:spcBef>
              <a:buFont typeface="Arial" charset="0"/>
              <a:buChar char="–"/>
            </a:pPr>
            <a:r>
              <a:rPr lang="en-US" sz="1800" dirty="0" smtClean="0">
                <a:solidFill>
                  <a:schemeClr val="tx1">
                    <a:lumMod val="75000"/>
                  </a:schemeClr>
                </a:solidFill>
                <a:latin typeface="Franklin Gothic Book" pitchFamily="-84" charset="0"/>
              </a:rPr>
              <a:t>Would </a:t>
            </a:r>
            <a:r>
              <a:rPr lang="en-US" sz="1800" dirty="0">
                <a:solidFill>
                  <a:schemeClr val="tx1">
                    <a:lumMod val="75000"/>
                  </a:schemeClr>
                </a:solidFill>
                <a:latin typeface="Franklin Gothic Book" pitchFamily="-84" charset="0"/>
              </a:rPr>
              <a:t>be </a:t>
            </a:r>
            <a:r>
              <a:rPr lang="en-US" sz="1800" dirty="0" smtClean="0">
                <a:solidFill>
                  <a:schemeClr val="tx1">
                    <a:lumMod val="75000"/>
                  </a:schemeClr>
                </a:solidFill>
                <a:latin typeface="Franklin Gothic Book" pitchFamily="-84" charset="0"/>
              </a:rPr>
              <a:t>incorporate on-the-road </a:t>
            </a:r>
            <a:r>
              <a:rPr lang="en-US" sz="1800" dirty="0">
                <a:solidFill>
                  <a:schemeClr val="tx1">
                    <a:lumMod val="75000"/>
                  </a:schemeClr>
                </a:solidFill>
                <a:latin typeface="Franklin Gothic Book" pitchFamily="-84" charset="0"/>
              </a:rPr>
              <a:t>safety performance </a:t>
            </a:r>
            <a:r>
              <a:rPr lang="en-US" sz="1800" dirty="0" smtClean="0">
                <a:solidFill>
                  <a:schemeClr val="tx1">
                    <a:lumMod val="75000"/>
                  </a:schemeClr>
                </a:solidFill>
                <a:latin typeface="Franklin Gothic Book" pitchFamily="-84" charset="0"/>
              </a:rPr>
              <a:t>in addition to investigation findings</a:t>
            </a:r>
            <a:endParaRPr lang="en-US" sz="3200" dirty="0">
              <a:solidFill>
                <a:srgbClr val="001F3F"/>
              </a:solidFill>
              <a:latin typeface="Franklin Gothic Book" pitchFamily="-8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0" y="0"/>
            <a:ext cx="9140825" cy="5791200"/>
          </a:xfrm>
        </p:spPr>
        <p:txBody>
          <a:bodyPr>
            <a:normAutofit fontScale="90000"/>
          </a:bodyPr>
          <a:lstStyle/>
          <a:p>
            <a:pPr algn="ctr">
              <a:defRPr/>
            </a:pPr>
            <a:r>
              <a:rPr lang="en-US" sz="6600" dirty="0" smtClean="0">
                <a:solidFill>
                  <a:schemeClr val="tx1"/>
                </a:solidFill>
                <a:ea typeface="ＭＳ Ｐゴシック" pitchFamily="-106" charset="-128"/>
              </a:rPr>
              <a:t/>
            </a:r>
            <a:br>
              <a:rPr lang="en-US" sz="6600" dirty="0" smtClean="0">
                <a:solidFill>
                  <a:schemeClr val="tx1"/>
                </a:solidFill>
                <a:ea typeface="ＭＳ Ｐゴシック" pitchFamily="-106" charset="-128"/>
              </a:rPr>
            </a:br>
            <a:r>
              <a:rPr lang="en-US" sz="6600" dirty="0" smtClean="0">
                <a:solidFill>
                  <a:schemeClr val="tx1"/>
                </a:solidFill>
                <a:ea typeface="ＭＳ Ｐゴシック" pitchFamily="-106" charset="-128"/>
              </a:rPr>
              <a:t/>
            </a:r>
            <a:br>
              <a:rPr lang="en-US" sz="6600" dirty="0" smtClean="0">
                <a:solidFill>
                  <a:schemeClr val="tx1"/>
                </a:solidFill>
                <a:ea typeface="ＭＳ Ｐゴシック" pitchFamily="-106" charset="-128"/>
              </a:rPr>
            </a:br>
            <a:r>
              <a:rPr lang="en-US" sz="6600" dirty="0" smtClean="0">
                <a:solidFill>
                  <a:schemeClr val="tx1"/>
                </a:solidFill>
                <a:ea typeface="ＭＳ Ｐゴシック" pitchFamily="-106" charset="-128"/>
              </a:rPr>
              <a:t/>
            </a:r>
            <a:br>
              <a:rPr lang="en-US" sz="6600" dirty="0" smtClean="0">
                <a:solidFill>
                  <a:schemeClr val="tx1"/>
                </a:solidFill>
                <a:ea typeface="ＭＳ Ｐゴシック" pitchFamily="-106" charset="-128"/>
              </a:rPr>
            </a:br>
            <a:r>
              <a:rPr lang="en-US" sz="6000" dirty="0" smtClean="0">
                <a:solidFill>
                  <a:schemeClr val="tx1">
                    <a:lumMod val="75000"/>
                  </a:schemeClr>
                </a:solidFill>
                <a:ea typeface="ＭＳ Ｐゴシック" pitchFamily="-106" charset="-128"/>
              </a:rPr>
              <a:t>What about                        </a:t>
            </a:r>
            <a:r>
              <a:rPr lang="en-US" sz="6000" dirty="0" smtClean="0">
                <a:solidFill>
                  <a:schemeClr val="tx1">
                    <a:lumMod val="75000"/>
                  </a:schemeClr>
                </a:solidFill>
              </a:rPr>
              <a:t>safety data on d</a:t>
            </a:r>
            <a:r>
              <a:rPr lang="en-US" sz="6000" dirty="0" smtClean="0">
                <a:solidFill>
                  <a:schemeClr val="tx1">
                    <a:lumMod val="75000"/>
                  </a:schemeClr>
                </a:solidFill>
                <a:ea typeface="ＭＳ Ｐゴシック" pitchFamily="-106" charset="-128"/>
              </a:rPr>
              <a:t>rivers?</a:t>
            </a:r>
            <a:r>
              <a:rPr lang="en-US" sz="6600" dirty="0" smtClean="0">
                <a:solidFill>
                  <a:schemeClr val="tx1"/>
                </a:solidFill>
                <a:ea typeface="ＭＳ Ｐゴシック" pitchFamily="-106" charset="-128"/>
              </a:rPr>
              <a:t/>
            </a:r>
            <a:br>
              <a:rPr lang="en-US" sz="6600" dirty="0" smtClean="0">
                <a:solidFill>
                  <a:schemeClr val="tx1"/>
                </a:solidFill>
                <a:ea typeface="ＭＳ Ｐゴシック" pitchFamily="-106" charset="-128"/>
              </a:rPr>
            </a:br>
            <a:r>
              <a:rPr lang="en-US" sz="6600" dirty="0" smtClean="0">
                <a:solidFill>
                  <a:schemeClr val="tx1"/>
                </a:solidFill>
                <a:ea typeface="ＭＳ Ｐゴシック" pitchFamily="-106" charset="-128"/>
              </a:rPr>
              <a:t/>
            </a:r>
            <a:br>
              <a:rPr lang="en-US" sz="6600" dirty="0" smtClean="0">
                <a:solidFill>
                  <a:schemeClr val="tx1"/>
                </a:solidFill>
                <a:ea typeface="ＭＳ Ｐゴシック" pitchFamily="-106" charset="-128"/>
              </a:rPr>
            </a:br>
            <a:endParaRPr lang="en-US" sz="6600" dirty="0" smtClean="0">
              <a:solidFill>
                <a:schemeClr val="tx1"/>
              </a:solidFill>
            </a:endParaRPr>
          </a:p>
        </p:txBody>
      </p:sp>
      <p:pic>
        <p:nvPicPr>
          <p:cNvPr id="4" name="Picture 3" descr="CSA slide header - Compliance - Safety - Accountability. "/>
          <p:cNvPicPr>
            <a:picLocks noChangeAspect="1"/>
          </p:cNvPicPr>
          <p:nvPr/>
        </p:nvPicPr>
        <p:blipFill>
          <a:blip r:embed="rId3" cstate="screen"/>
          <a:srcRect/>
          <a:stretch>
            <a:fillRect/>
          </a:stretch>
        </p:blipFill>
        <p:spPr bwMode="auto">
          <a:xfrm>
            <a:off x="-6350" y="0"/>
            <a:ext cx="9150350" cy="1122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3"/>
          <p:cNvSpPr>
            <a:spLocks noGrp="1"/>
          </p:cNvSpPr>
          <p:nvPr>
            <p:ph idx="1"/>
          </p:nvPr>
        </p:nvSpPr>
        <p:spPr>
          <a:xfrm>
            <a:off x="228600" y="1752601"/>
            <a:ext cx="4572000" cy="3008312"/>
          </a:xfrm>
        </p:spPr>
        <p:txBody>
          <a:bodyPr/>
          <a:lstStyle/>
          <a:p>
            <a:pPr marL="0" lvl="1" indent="0" eaLnBrk="1" hangingPunct="1">
              <a:buNone/>
              <a:defRPr/>
            </a:pPr>
            <a:r>
              <a:rPr lang="en-US" sz="2400" dirty="0" smtClean="0">
                <a:solidFill>
                  <a:srgbClr val="002E5F"/>
                </a:solidFill>
              </a:rPr>
              <a:t>FMCSA uses violations reported to Agency on an inspection report.</a:t>
            </a:r>
          </a:p>
          <a:p>
            <a:pPr marL="0" lvl="1" indent="0" eaLnBrk="1" hangingPunct="1">
              <a:buNone/>
              <a:defRPr/>
            </a:pPr>
            <a:endParaRPr lang="en-US" sz="2400" i="1" dirty="0" smtClean="0">
              <a:solidFill>
                <a:srgbClr val="002E5F"/>
              </a:solidFill>
            </a:endParaRPr>
          </a:p>
          <a:p>
            <a:pPr marL="0" lvl="1" indent="0" eaLnBrk="1" hangingPunct="1">
              <a:buNone/>
              <a:defRPr/>
            </a:pPr>
            <a:r>
              <a:rPr lang="en-US" sz="2400" dirty="0" smtClean="0">
                <a:solidFill>
                  <a:srgbClr val="002E5F"/>
                </a:solidFill>
              </a:rPr>
              <a:t>During the inspection, inspector </a:t>
            </a:r>
            <a:r>
              <a:rPr lang="en-US" sz="2400" i="1" dirty="0" smtClean="0">
                <a:solidFill>
                  <a:srgbClr val="002E5F"/>
                </a:solidFill>
              </a:rPr>
              <a:t>may also choose </a:t>
            </a:r>
            <a:r>
              <a:rPr lang="en-US" sz="2400" dirty="0" smtClean="0">
                <a:solidFill>
                  <a:srgbClr val="002E5F"/>
                </a:solidFill>
              </a:rPr>
              <a:t>to</a:t>
            </a:r>
            <a:r>
              <a:rPr lang="en-US" sz="2400" i="1" dirty="0" smtClean="0">
                <a:solidFill>
                  <a:srgbClr val="002E5F"/>
                </a:solidFill>
              </a:rPr>
              <a:t> </a:t>
            </a:r>
            <a:r>
              <a:rPr lang="en-US" sz="2400" dirty="0" smtClean="0">
                <a:solidFill>
                  <a:srgbClr val="002E5F"/>
                </a:solidFill>
              </a:rPr>
              <a:t>issue </a:t>
            </a:r>
            <a:r>
              <a:rPr lang="en-US" sz="2400" dirty="0">
                <a:solidFill>
                  <a:srgbClr val="002E5F"/>
                </a:solidFill>
              </a:rPr>
              <a:t>a State </a:t>
            </a:r>
            <a:r>
              <a:rPr lang="en-US" sz="2400" dirty="0" smtClean="0">
                <a:solidFill>
                  <a:srgbClr val="002E5F"/>
                </a:solidFill>
              </a:rPr>
              <a:t>warning/citation/ticket </a:t>
            </a:r>
            <a:r>
              <a:rPr lang="en-US" sz="2400" dirty="0">
                <a:solidFill>
                  <a:srgbClr val="002E5F"/>
                </a:solidFill>
              </a:rPr>
              <a:t>for the </a:t>
            </a:r>
            <a:r>
              <a:rPr lang="en-US" sz="2400" dirty="0" smtClean="0">
                <a:solidFill>
                  <a:srgbClr val="002E5F"/>
                </a:solidFill>
              </a:rPr>
              <a:t>infraction</a:t>
            </a:r>
            <a:r>
              <a:rPr lang="en-US" sz="2400" dirty="0" smtClean="0"/>
              <a:t>.</a:t>
            </a:r>
            <a:endParaRPr lang="en-US" sz="2400" dirty="0"/>
          </a:p>
        </p:txBody>
      </p:sp>
      <p:sp>
        <p:nvSpPr>
          <p:cNvPr id="14339" name="Title 16"/>
          <p:cNvSpPr>
            <a:spLocks noGrp="1"/>
          </p:cNvSpPr>
          <p:nvPr>
            <p:ph type="title"/>
          </p:nvPr>
        </p:nvSpPr>
        <p:spPr>
          <a:xfrm>
            <a:off x="730250" y="-44450"/>
            <a:ext cx="8229600" cy="1143000"/>
          </a:xfrm>
        </p:spPr>
        <p:txBody>
          <a:bodyPr/>
          <a:lstStyle/>
          <a:p>
            <a:pPr eaLnBrk="1" hangingPunct="1"/>
            <a:r>
              <a:rPr lang="en-US" dirty="0" smtClean="0"/>
              <a:t>Driver Safety Data</a:t>
            </a:r>
          </a:p>
        </p:txBody>
      </p:sp>
      <p:pic>
        <p:nvPicPr>
          <p:cNvPr id="14342" name="Picture 2" descr="C:\Users\tamar.zmora.ctr\Desktop\Driver Profile Presentation\Photo_Inspection.tif"/>
          <p:cNvPicPr>
            <a:picLocks noChangeAspect="1" noChangeArrowheads="1"/>
          </p:cNvPicPr>
          <p:nvPr/>
        </p:nvPicPr>
        <p:blipFill>
          <a:blip r:embed="rId3" cstate="screen"/>
          <a:srcRect/>
          <a:stretch>
            <a:fillRect/>
          </a:stretch>
        </p:blipFill>
        <p:spPr bwMode="auto">
          <a:xfrm>
            <a:off x="4762500" y="1676400"/>
            <a:ext cx="4000500" cy="2667000"/>
          </a:xfrm>
          <a:prstGeom prst="roundRect">
            <a:avLst/>
          </a:prstGeom>
          <a:ln w="28575" cap="sq">
            <a:solidFill>
              <a:srgbClr val="E8BD54"/>
            </a:solidFill>
            <a:prstDash val="solid"/>
            <a:miter lim="800000"/>
          </a:ln>
          <a:effectLst>
            <a:outerShdw blurRad="50800" dist="38100" dir="2700000" algn="tl" rotWithShape="0">
              <a:srgbClr val="000000">
                <a:alpha val="43000"/>
              </a:srgbClr>
            </a:outerShdw>
          </a:effectLst>
        </p:spPr>
      </p:pic>
      <p:sp>
        <p:nvSpPr>
          <p:cNvPr id="2" name="Rectangle 1"/>
          <p:cNvSpPr/>
          <p:nvPr/>
        </p:nvSpPr>
        <p:spPr>
          <a:xfrm>
            <a:off x="4451350" y="4760913"/>
            <a:ext cx="401955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solidFill>
                <a:srgbClr val="001F3F"/>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3"/>
          <p:cNvSpPr>
            <a:spLocks noGrp="1"/>
          </p:cNvSpPr>
          <p:nvPr>
            <p:ph idx="1"/>
          </p:nvPr>
        </p:nvSpPr>
        <p:spPr>
          <a:xfrm>
            <a:off x="304800" y="1828800"/>
            <a:ext cx="4457700" cy="4267200"/>
          </a:xfrm>
        </p:spPr>
        <p:txBody>
          <a:bodyPr/>
          <a:lstStyle/>
          <a:p>
            <a:pPr marL="457200" lvl="1" indent="-457200" eaLnBrk="1" hangingPunct="1">
              <a:buFont typeface="Franklin Gothic Medium" pitchFamily="34" charset="0"/>
              <a:buAutoNum type="arabicPeriod"/>
            </a:pPr>
            <a:r>
              <a:rPr lang="en-US" b="1" dirty="0" smtClean="0"/>
              <a:t>State Motor Vehicle Record (MVR)</a:t>
            </a:r>
          </a:p>
          <a:p>
            <a:pPr marL="457200" lvl="1" indent="-457200" eaLnBrk="1" hangingPunct="1">
              <a:buFont typeface="Franklin Gothic Medium" pitchFamily="34" charset="0"/>
              <a:buAutoNum type="arabicPeriod"/>
            </a:pPr>
            <a:endParaRPr lang="en-US" dirty="0" smtClean="0"/>
          </a:p>
          <a:p>
            <a:pPr marL="457200" lvl="1" indent="-457200" eaLnBrk="1" hangingPunct="1">
              <a:buFont typeface="Franklin Gothic Medium" pitchFamily="34" charset="0"/>
              <a:buAutoNum type="arabicPeriod"/>
            </a:pPr>
            <a:endParaRPr lang="en-US" dirty="0" smtClean="0"/>
          </a:p>
          <a:p>
            <a:pPr marL="457200" lvl="1" indent="-457200" eaLnBrk="1" hangingPunct="1">
              <a:buFont typeface="Franklin Gothic Medium" pitchFamily="34" charset="0"/>
              <a:buAutoNum type="arabicPeriod"/>
            </a:pPr>
            <a:r>
              <a:rPr lang="en-US" b="1" dirty="0" smtClean="0"/>
              <a:t>Federal Pre-Employment Screening Program (PSP)</a:t>
            </a:r>
          </a:p>
        </p:txBody>
      </p:sp>
      <p:sp>
        <p:nvSpPr>
          <p:cNvPr id="21507" name="Title 16"/>
          <p:cNvSpPr>
            <a:spLocks noGrp="1"/>
          </p:cNvSpPr>
          <p:nvPr>
            <p:ph type="title"/>
          </p:nvPr>
        </p:nvSpPr>
        <p:spPr>
          <a:xfrm>
            <a:off x="730250" y="-44450"/>
            <a:ext cx="8229600" cy="1143000"/>
          </a:xfrm>
        </p:spPr>
        <p:txBody>
          <a:bodyPr>
            <a:normAutofit/>
          </a:bodyPr>
          <a:lstStyle/>
          <a:p>
            <a:pPr eaLnBrk="1" hangingPunct="1">
              <a:defRPr/>
            </a:pPr>
            <a:r>
              <a:rPr lang="en-US" dirty="0" smtClean="0"/>
              <a:t>Driver Safety Data: Two Distinct Records</a:t>
            </a:r>
          </a:p>
        </p:txBody>
      </p:sp>
      <p:pic>
        <p:nvPicPr>
          <p:cNvPr id="20486" name="Picture 2" descr="C:\Users\tamar.zmora.ctr\Desktop\Driver Profile Presentation\Photo_Inspection.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76400"/>
            <a:ext cx="388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06062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idx="1"/>
          </p:nvPr>
        </p:nvSpPr>
        <p:spPr>
          <a:xfrm>
            <a:off x="228600" y="1524000"/>
            <a:ext cx="8577263" cy="4602163"/>
          </a:xfrm>
        </p:spPr>
        <p:txBody>
          <a:bodyPr rtlCol="0">
            <a:normAutofit fontScale="55000" lnSpcReduction="20000"/>
          </a:bodyPr>
          <a:lstStyle/>
          <a:p>
            <a:pPr marL="742950" indent="-742950" eaLnBrk="1" fontAlgn="auto" hangingPunct="1">
              <a:spcAft>
                <a:spcPts val="0"/>
              </a:spcAft>
              <a:buFont typeface="+mj-lt"/>
              <a:buAutoNum type="arabicPeriod"/>
              <a:defRPr/>
            </a:pPr>
            <a:r>
              <a:rPr lang="en-US" sz="5100" b="1" dirty="0" smtClean="0">
                <a:solidFill>
                  <a:schemeClr val="tx1">
                    <a:lumMod val="75000"/>
                  </a:schemeClr>
                </a:solidFill>
              </a:rPr>
              <a:t>State Motor Vehicle Record (MVR)</a:t>
            </a:r>
          </a:p>
          <a:p>
            <a:pPr lvl="1" eaLnBrk="1" fontAlgn="auto" hangingPunct="1">
              <a:spcBef>
                <a:spcPts val="1200"/>
              </a:spcBef>
              <a:spcAft>
                <a:spcPts val="0"/>
              </a:spcAft>
              <a:buFont typeface="Arial" pitchFamily="34" charset="0"/>
              <a:buChar char="–"/>
              <a:defRPr/>
            </a:pPr>
            <a:r>
              <a:rPr lang="en-US" sz="4500" b="1" dirty="0" smtClean="0">
                <a:solidFill>
                  <a:schemeClr val="tx1">
                    <a:lumMod val="75000"/>
                  </a:schemeClr>
                </a:solidFill>
              </a:rPr>
              <a:t>Same </a:t>
            </a:r>
            <a:r>
              <a:rPr lang="en-US" sz="4500" b="1" dirty="0">
                <a:solidFill>
                  <a:schemeClr val="tx1">
                    <a:lumMod val="75000"/>
                  </a:schemeClr>
                </a:solidFill>
              </a:rPr>
              <a:t>system as before, not impacted by </a:t>
            </a:r>
            <a:r>
              <a:rPr lang="en-US" sz="4500" b="1" dirty="0" smtClean="0">
                <a:solidFill>
                  <a:schemeClr val="tx1">
                    <a:lumMod val="75000"/>
                  </a:schemeClr>
                </a:solidFill>
              </a:rPr>
              <a:t>CSA</a:t>
            </a:r>
          </a:p>
          <a:p>
            <a:pPr lvl="1" eaLnBrk="1" fontAlgn="auto" hangingPunct="1">
              <a:spcBef>
                <a:spcPts val="1200"/>
              </a:spcBef>
              <a:spcAft>
                <a:spcPts val="0"/>
              </a:spcAft>
              <a:buFont typeface="Arial" pitchFamily="34" charset="0"/>
              <a:buChar char="–"/>
              <a:defRPr/>
            </a:pPr>
            <a:r>
              <a:rPr lang="en-US" sz="4500" b="1" dirty="0" smtClean="0">
                <a:solidFill>
                  <a:schemeClr val="tx1">
                    <a:lumMod val="75000"/>
                  </a:schemeClr>
                </a:solidFill>
              </a:rPr>
              <a:t>Includes State </a:t>
            </a:r>
            <a:r>
              <a:rPr lang="en-US" sz="4500" b="1" u="sng" dirty="0" smtClean="0">
                <a:solidFill>
                  <a:schemeClr val="tx1">
                    <a:lumMod val="75000"/>
                  </a:schemeClr>
                </a:solidFill>
              </a:rPr>
              <a:t>conviction</a:t>
            </a:r>
            <a:r>
              <a:rPr lang="en-US" sz="4500" b="1" dirty="0" smtClean="0">
                <a:solidFill>
                  <a:schemeClr val="tx1">
                    <a:lumMod val="75000"/>
                  </a:schemeClr>
                </a:solidFill>
              </a:rPr>
              <a:t> data</a:t>
            </a:r>
          </a:p>
          <a:p>
            <a:pPr lvl="1" eaLnBrk="1" fontAlgn="auto" hangingPunct="1">
              <a:spcBef>
                <a:spcPts val="1200"/>
              </a:spcBef>
              <a:spcAft>
                <a:spcPts val="0"/>
              </a:spcAft>
              <a:buFont typeface="Arial" pitchFamily="34" charset="0"/>
              <a:buChar char="–"/>
              <a:defRPr/>
            </a:pPr>
            <a:r>
              <a:rPr lang="en-US" sz="4500" b="1" dirty="0" smtClean="0">
                <a:solidFill>
                  <a:schemeClr val="tx1">
                    <a:lumMod val="75000"/>
                  </a:schemeClr>
                </a:solidFill>
              </a:rPr>
              <a:t>States (not Federal Government) may suspend CDL based on conviction data accumulated on MVR</a:t>
            </a:r>
          </a:p>
          <a:p>
            <a:pPr lvl="1" eaLnBrk="1" fontAlgn="auto" hangingPunct="1">
              <a:spcBef>
                <a:spcPts val="1200"/>
              </a:spcBef>
              <a:spcAft>
                <a:spcPts val="0"/>
              </a:spcAft>
              <a:buFont typeface="Arial" pitchFamily="34" charset="0"/>
              <a:buChar char="–"/>
              <a:defRPr/>
            </a:pPr>
            <a:r>
              <a:rPr lang="en-US" sz="4500" b="1" dirty="0">
                <a:solidFill>
                  <a:schemeClr val="tx1">
                    <a:lumMod val="75000"/>
                  </a:schemeClr>
                </a:solidFill>
              </a:rPr>
              <a:t>Employers required by Federal regulations to check annually (49 CFR 391.25)</a:t>
            </a:r>
          </a:p>
          <a:p>
            <a:pPr lvl="1" eaLnBrk="1" fontAlgn="auto" hangingPunct="1">
              <a:spcBef>
                <a:spcPts val="1200"/>
              </a:spcBef>
              <a:spcAft>
                <a:spcPts val="0"/>
              </a:spcAft>
              <a:buFont typeface="Arial" pitchFamily="34" charset="0"/>
              <a:buChar char="–"/>
              <a:defRPr/>
            </a:pPr>
            <a:r>
              <a:rPr lang="en-US" sz="4500" b="1" dirty="0" smtClean="0">
                <a:solidFill>
                  <a:schemeClr val="tx1">
                    <a:lumMod val="75000"/>
                  </a:schemeClr>
                </a:solidFill>
              </a:rPr>
              <a:t>To acquire this report contact the State Department of Motor Vehicles that issued your CDL</a:t>
            </a:r>
          </a:p>
        </p:txBody>
      </p:sp>
      <p:sp>
        <p:nvSpPr>
          <p:cNvPr id="21507" name="Title 16"/>
          <p:cNvSpPr>
            <a:spLocks noGrp="1"/>
          </p:cNvSpPr>
          <p:nvPr>
            <p:ph type="title"/>
          </p:nvPr>
        </p:nvSpPr>
        <p:spPr>
          <a:xfrm>
            <a:off x="730250" y="-44450"/>
            <a:ext cx="8229600" cy="1143000"/>
          </a:xfrm>
        </p:spPr>
        <p:txBody>
          <a:bodyPr/>
          <a:lstStyle/>
          <a:p>
            <a:pPr eaLnBrk="1" hangingPunct="1"/>
            <a:r>
              <a:rPr lang="en-US" dirty="0" smtClean="0"/>
              <a:t>Driver Safety Data - State</a:t>
            </a:r>
          </a:p>
        </p:txBody>
      </p:sp>
    </p:spTree>
    <p:extLst>
      <p:ext uri="{BB962C8B-B14F-4D97-AF65-F5344CB8AC3E}">
        <p14:creationId xmlns:p14="http://schemas.microsoft.com/office/powerpoint/2010/main" val="10005591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idx="1"/>
          </p:nvPr>
        </p:nvSpPr>
        <p:spPr>
          <a:xfrm>
            <a:off x="228600" y="1417638"/>
            <a:ext cx="8577263" cy="4830762"/>
          </a:xfrm>
        </p:spPr>
        <p:txBody>
          <a:bodyPr rtlCol="0">
            <a:normAutofit lnSpcReduction="10000"/>
          </a:bodyPr>
          <a:lstStyle/>
          <a:p>
            <a:pPr marL="742950" indent="-742950" eaLnBrk="1" fontAlgn="auto" hangingPunct="1">
              <a:spcAft>
                <a:spcPts val="0"/>
              </a:spcAft>
              <a:buFont typeface="+mj-lt"/>
              <a:buAutoNum type="arabicPeriod" startAt="2"/>
              <a:defRPr/>
            </a:pPr>
            <a:r>
              <a:rPr lang="en-US" sz="2400" b="1" dirty="0" smtClean="0">
                <a:solidFill>
                  <a:schemeClr val="tx1">
                    <a:lumMod val="75000"/>
                  </a:schemeClr>
                </a:solidFill>
              </a:rPr>
              <a:t>Federal Pre-Employment Screening Program (PSP) Repo</a:t>
            </a:r>
            <a:r>
              <a:rPr lang="en-US" sz="2400" dirty="0" smtClean="0">
                <a:solidFill>
                  <a:schemeClr val="tx1">
                    <a:lumMod val="75000"/>
                  </a:schemeClr>
                </a:solidFill>
              </a:rPr>
              <a:t>rt</a:t>
            </a:r>
          </a:p>
          <a:p>
            <a:pPr lvl="1">
              <a:defRPr/>
            </a:pPr>
            <a:r>
              <a:rPr lang="en-US" sz="2400" dirty="0" smtClean="0">
                <a:solidFill>
                  <a:srgbClr val="001F3F"/>
                </a:solidFill>
                <a:ea typeface="ＭＳ Ｐゴシック" pitchFamily="-1" charset="-128"/>
              </a:rPr>
              <a:t>Congress mandated program independent of CSA </a:t>
            </a:r>
          </a:p>
          <a:p>
            <a:pPr lvl="1">
              <a:defRPr/>
            </a:pPr>
            <a:r>
              <a:rPr lang="en-US" sz="2400" dirty="0" smtClean="0">
                <a:solidFill>
                  <a:srgbClr val="001F3F"/>
                </a:solidFill>
                <a:ea typeface="ＭＳ Ｐゴシック" pitchFamily="-1" charset="-128"/>
              </a:rPr>
              <a:t>Voluntary screening tool that allows motor carriers and drivers to purchase Federal inspection and crash history</a:t>
            </a:r>
          </a:p>
          <a:p>
            <a:pPr lvl="2">
              <a:defRPr/>
            </a:pPr>
            <a:r>
              <a:rPr lang="en-US" dirty="0" smtClean="0">
                <a:solidFill>
                  <a:srgbClr val="001F3F"/>
                </a:solidFill>
                <a:ea typeface="ＭＳ Ｐゴシック" pitchFamily="-1" charset="-128"/>
              </a:rPr>
              <a:t>5 years reportable crashes</a:t>
            </a:r>
          </a:p>
          <a:p>
            <a:pPr lvl="2">
              <a:defRPr/>
            </a:pPr>
            <a:r>
              <a:rPr lang="en-US" dirty="0" smtClean="0">
                <a:solidFill>
                  <a:srgbClr val="001F3F"/>
                </a:solidFill>
                <a:ea typeface="ＭＳ Ｐゴシック" pitchFamily="-1" charset="-128"/>
              </a:rPr>
              <a:t>3 years inspections – includes violations recorded on inspections and also clean inspections</a:t>
            </a:r>
          </a:p>
          <a:p>
            <a:pPr lvl="1">
              <a:defRPr/>
            </a:pPr>
            <a:r>
              <a:rPr lang="en-US" sz="2400" dirty="0" smtClean="0">
                <a:solidFill>
                  <a:srgbClr val="001F3F"/>
                </a:solidFill>
                <a:ea typeface="ＭＳ Ｐゴシック" pitchFamily="-1" charset="-128"/>
              </a:rPr>
              <a:t>Carrier access to report requires driver consent</a:t>
            </a:r>
            <a:endParaRPr lang="en-US" sz="2400" dirty="0" smtClean="0">
              <a:solidFill>
                <a:srgbClr val="001F3F"/>
              </a:solidFill>
              <a:ea typeface="ＭＳ Ｐゴシック" pitchFamily="-1" charset="-128"/>
              <a:hlinkClick r:id="rId3"/>
            </a:endParaRPr>
          </a:p>
          <a:p>
            <a:pPr lvl="1" eaLnBrk="1" fontAlgn="auto" hangingPunct="1">
              <a:spcAft>
                <a:spcPts val="0"/>
              </a:spcAft>
              <a:buFont typeface="Arial" pitchFamily="34" charset="0"/>
              <a:buChar char="–"/>
              <a:defRPr/>
            </a:pPr>
            <a:r>
              <a:rPr lang="en-US" sz="2400" dirty="0" smtClean="0">
                <a:solidFill>
                  <a:schemeClr val="tx1">
                    <a:lumMod val="75000"/>
                  </a:schemeClr>
                </a:solidFill>
              </a:rPr>
              <a:t>Driver </a:t>
            </a:r>
            <a:r>
              <a:rPr lang="en-US" sz="2400" dirty="0">
                <a:solidFill>
                  <a:schemeClr val="tx1">
                    <a:lumMod val="75000"/>
                  </a:schemeClr>
                </a:solidFill>
              </a:rPr>
              <a:t>can acquire his/her report anytime for a $10 fee at </a:t>
            </a:r>
            <a:r>
              <a:rPr lang="en-US" sz="2400" dirty="0">
                <a:solidFill>
                  <a:schemeClr val="tx1">
                    <a:lumMod val="75000"/>
                  </a:schemeClr>
                </a:solidFill>
                <a:hlinkClick r:id="rId3"/>
              </a:rPr>
              <a:t>www.psp.fmcsa.dot.gov</a:t>
            </a:r>
            <a:r>
              <a:rPr lang="en-US" sz="2400" dirty="0">
                <a:solidFill>
                  <a:schemeClr val="tx1">
                    <a:lumMod val="75000"/>
                  </a:schemeClr>
                </a:solidFill>
              </a:rPr>
              <a:t> or for </a:t>
            </a:r>
            <a:r>
              <a:rPr lang="en-US" sz="2400" dirty="0" smtClean="0">
                <a:solidFill>
                  <a:schemeClr val="tx1">
                    <a:lumMod val="75000"/>
                  </a:schemeClr>
                </a:solidFill>
              </a:rPr>
              <a:t>free </a:t>
            </a:r>
            <a:r>
              <a:rPr lang="en-US" sz="2400" dirty="0">
                <a:solidFill>
                  <a:schemeClr val="tx1">
                    <a:lumMod val="75000"/>
                  </a:schemeClr>
                </a:solidFill>
              </a:rPr>
              <a:t>via FOIA request</a:t>
            </a:r>
          </a:p>
          <a:p>
            <a:pPr lvl="1" eaLnBrk="1" fontAlgn="auto" hangingPunct="1">
              <a:spcAft>
                <a:spcPts val="0"/>
              </a:spcAft>
              <a:buFont typeface="Arial" pitchFamily="34" charset="0"/>
              <a:buChar char="–"/>
              <a:defRPr/>
            </a:pPr>
            <a:r>
              <a:rPr lang="en-US" sz="2400" dirty="0" smtClean="0">
                <a:solidFill>
                  <a:schemeClr val="tx1">
                    <a:lumMod val="75000"/>
                  </a:schemeClr>
                </a:solidFill>
              </a:rPr>
              <a:t>PSP does not directly impact a driver’s CDL</a:t>
            </a:r>
          </a:p>
          <a:p>
            <a:pPr lvl="1" eaLnBrk="1" fontAlgn="auto" hangingPunct="1">
              <a:spcAft>
                <a:spcPts val="0"/>
              </a:spcAft>
              <a:buFont typeface="Arial" pitchFamily="34" charset="0"/>
              <a:buChar char="–"/>
              <a:defRPr/>
            </a:pPr>
            <a:r>
              <a:rPr lang="en-US" sz="2400" dirty="0" smtClean="0">
                <a:solidFill>
                  <a:schemeClr val="tx1">
                    <a:lumMod val="75000"/>
                  </a:schemeClr>
                </a:solidFill>
              </a:rPr>
              <a:t>No scores, points, ratings or assessments under PSP</a:t>
            </a:r>
          </a:p>
          <a:p>
            <a:pPr lvl="1" eaLnBrk="1" fontAlgn="auto" hangingPunct="1">
              <a:spcAft>
                <a:spcPts val="0"/>
              </a:spcAft>
              <a:buFont typeface="Arial" pitchFamily="34" charset="0"/>
              <a:buChar char="–"/>
              <a:defRPr/>
            </a:pPr>
            <a:endParaRPr lang="en-US" sz="2400" dirty="0" smtClean="0">
              <a:solidFill>
                <a:schemeClr val="tx1">
                  <a:lumMod val="75000"/>
                </a:schemeClr>
              </a:solidFill>
            </a:endParaRPr>
          </a:p>
          <a:p>
            <a:pPr lvl="1" eaLnBrk="1" fontAlgn="auto" hangingPunct="1">
              <a:spcAft>
                <a:spcPts val="0"/>
              </a:spcAft>
              <a:buFont typeface="Arial" pitchFamily="34" charset="0"/>
              <a:buChar char="–"/>
              <a:defRPr/>
            </a:pPr>
            <a:endParaRPr lang="en-US" sz="2400" dirty="0" smtClean="0">
              <a:solidFill>
                <a:schemeClr val="tx1">
                  <a:lumMod val="75000"/>
                </a:schemeClr>
              </a:solidFill>
            </a:endParaRPr>
          </a:p>
          <a:p>
            <a:pPr lvl="1" eaLnBrk="1" fontAlgn="auto" hangingPunct="1">
              <a:spcAft>
                <a:spcPts val="0"/>
              </a:spcAft>
              <a:buFont typeface="Arial" pitchFamily="34" charset="0"/>
              <a:buChar char="–"/>
              <a:defRPr/>
            </a:pPr>
            <a:endParaRPr lang="en-US" sz="2000" b="1" dirty="0" smtClean="0">
              <a:solidFill>
                <a:schemeClr val="tx1">
                  <a:lumMod val="75000"/>
                </a:schemeClr>
              </a:solidFill>
            </a:endParaRPr>
          </a:p>
          <a:p>
            <a:pPr eaLnBrk="1" fontAlgn="auto" hangingPunct="1">
              <a:spcAft>
                <a:spcPts val="0"/>
              </a:spcAft>
              <a:buFont typeface="Arial" pitchFamily="34" charset="0"/>
              <a:buChar char="•"/>
              <a:defRPr/>
            </a:pPr>
            <a:endParaRPr lang="en-US" sz="9800" b="1" dirty="0" smtClean="0">
              <a:solidFill>
                <a:schemeClr val="tx1">
                  <a:lumMod val="75000"/>
                </a:schemeClr>
              </a:solidFill>
            </a:endParaRPr>
          </a:p>
        </p:txBody>
      </p:sp>
      <p:sp>
        <p:nvSpPr>
          <p:cNvPr id="22531" name="Title 16"/>
          <p:cNvSpPr>
            <a:spLocks noGrp="1"/>
          </p:cNvSpPr>
          <p:nvPr>
            <p:ph type="title"/>
          </p:nvPr>
        </p:nvSpPr>
        <p:spPr>
          <a:xfrm>
            <a:off x="730250" y="-44450"/>
            <a:ext cx="8229600" cy="1143000"/>
          </a:xfrm>
        </p:spPr>
        <p:txBody>
          <a:bodyPr/>
          <a:lstStyle/>
          <a:p>
            <a:pPr eaLnBrk="1" hangingPunct="1"/>
            <a:r>
              <a:rPr lang="en-US" dirty="0" smtClean="0"/>
              <a:t>Driver Safety Data - Federal</a:t>
            </a:r>
          </a:p>
        </p:txBody>
      </p:sp>
    </p:spTree>
    <p:extLst>
      <p:ext uri="{BB962C8B-B14F-4D97-AF65-F5344CB8AC3E}">
        <p14:creationId xmlns:p14="http://schemas.microsoft.com/office/powerpoint/2010/main" val="7742300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idx="1"/>
          </p:nvPr>
        </p:nvSpPr>
        <p:spPr>
          <a:xfrm>
            <a:off x="457200" y="1447800"/>
            <a:ext cx="8382000" cy="4724400"/>
          </a:xfrm>
        </p:spPr>
        <p:txBody>
          <a:bodyPr rtlCol="0">
            <a:normAutofit fontScale="40000" lnSpcReduction="20000"/>
          </a:bodyPr>
          <a:lstStyle/>
          <a:p>
            <a:pPr marL="0" indent="0" eaLnBrk="1" fontAlgn="auto" hangingPunct="1">
              <a:spcAft>
                <a:spcPts val="0"/>
              </a:spcAft>
              <a:buFont typeface="Arial" charset="0"/>
              <a:buNone/>
              <a:defRPr/>
            </a:pPr>
            <a:r>
              <a:rPr lang="en-US" sz="8000" b="1" dirty="0" smtClean="0">
                <a:solidFill>
                  <a:schemeClr val="tx1">
                    <a:lumMod val="75000"/>
                  </a:schemeClr>
                </a:solidFill>
              </a:rPr>
              <a:t>Carriers Evaluating Drivers</a:t>
            </a:r>
          </a:p>
          <a:p>
            <a:pPr lvl="1" eaLnBrk="1" fontAlgn="auto" hangingPunct="1">
              <a:spcAft>
                <a:spcPts val="0"/>
              </a:spcAft>
              <a:buFont typeface="Arial" pitchFamily="34" charset="0"/>
              <a:buChar char="–"/>
              <a:defRPr/>
            </a:pPr>
            <a:r>
              <a:rPr lang="en-US" sz="7000" dirty="0" smtClean="0">
                <a:solidFill>
                  <a:schemeClr val="tx1">
                    <a:lumMod val="75000"/>
                  </a:schemeClr>
                </a:solidFill>
              </a:rPr>
              <a:t>Carriers and independent third parties aggregate PSP and other driver data and refer to it as a “CSA score” or “CSA driver scorecard”</a:t>
            </a:r>
          </a:p>
          <a:p>
            <a:pPr lvl="1" eaLnBrk="1" fontAlgn="auto" hangingPunct="1">
              <a:spcAft>
                <a:spcPts val="0"/>
              </a:spcAft>
              <a:buFont typeface="Arial" pitchFamily="34" charset="0"/>
              <a:buChar char="–"/>
              <a:defRPr/>
            </a:pPr>
            <a:r>
              <a:rPr lang="en-US" sz="7000" dirty="0" smtClean="0">
                <a:solidFill>
                  <a:schemeClr val="tx1">
                    <a:lumMod val="75000"/>
                  </a:schemeClr>
                </a:solidFill>
              </a:rPr>
              <a:t>Important to understand that this evaluation is coming from the carrier, NOT the Federal/State Government.</a:t>
            </a:r>
          </a:p>
          <a:p>
            <a:pPr lvl="1" eaLnBrk="1" fontAlgn="auto" hangingPunct="1">
              <a:spcAft>
                <a:spcPts val="0"/>
              </a:spcAft>
              <a:buFont typeface="Arial" pitchFamily="34" charset="0"/>
              <a:buChar char="–"/>
              <a:defRPr/>
            </a:pPr>
            <a:r>
              <a:rPr lang="en-US" sz="7000" dirty="0" smtClean="0">
                <a:solidFill>
                  <a:schemeClr val="tx1">
                    <a:lumMod val="75000"/>
                  </a:schemeClr>
                </a:solidFill>
              </a:rPr>
              <a:t>There is no universal evaluation method</a:t>
            </a:r>
          </a:p>
          <a:p>
            <a:pPr lvl="1" eaLnBrk="1" fontAlgn="auto" hangingPunct="1">
              <a:spcAft>
                <a:spcPts val="0"/>
              </a:spcAft>
              <a:buFont typeface="Arial" pitchFamily="34" charset="0"/>
              <a:buChar char="–"/>
              <a:defRPr/>
            </a:pPr>
            <a:endParaRPr lang="en-US" sz="2300" dirty="0">
              <a:solidFill>
                <a:schemeClr val="tx1">
                  <a:lumMod val="75000"/>
                </a:schemeClr>
              </a:solidFill>
            </a:endParaRPr>
          </a:p>
          <a:p>
            <a:pPr marL="457200" lvl="1" indent="0" algn="ctr" eaLnBrk="1" fontAlgn="auto" hangingPunct="1">
              <a:spcAft>
                <a:spcPts val="0"/>
              </a:spcAft>
              <a:buFont typeface="Arial" charset="0"/>
              <a:buNone/>
              <a:defRPr/>
            </a:pPr>
            <a:r>
              <a:rPr lang="en-US" sz="7000" b="1" i="1" dirty="0" smtClean="0">
                <a:solidFill>
                  <a:schemeClr val="tx1">
                    <a:lumMod val="75000"/>
                  </a:schemeClr>
                </a:solidFill>
              </a:rPr>
              <a:t>Drivers should ask their carriers </a:t>
            </a:r>
          </a:p>
          <a:p>
            <a:pPr marL="457200" lvl="1" indent="0" algn="ctr" eaLnBrk="1" fontAlgn="auto" hangingPunct="1">
              <a:spcAft>
                <a:spcPts val="0"/>
              </a:spcAft>
              <a:buFont typeface="Arial" charset="0"/>
              <a:buNone/>
              <a:defRPr/>
            </a:pPr>
            <a:r>
              <a:rPr lang="en-US" sz="7000" b="1" i="1" dirty="0" smtClean="0">
                <a:solidFill>
                  <a:schemeClr val="tx1">
                    <a:lumMod val="75000"/>
                  </a:schemeClr>
                </a:solidFill>
              </a:rPr>
              <a:t>how they are being evaluated</a:t>
            </a:r>
          </a:p>
        </p:txBody>
      </p:sp>
      <p:sp>
        <p:nvSpPr>
          <p:cNvPr id="23555" name="Title 16"/>
          <p:cNvSpPr>
            <a:spLocks noGrp="1"/>
          </p:cNvSpPr>
          <p:nvPr>
            <p:ph type="title"/>
          </p:nvPr>
        </p:nvSpPr>
        <p:spPr>
          <a:xfrm>
            <a:off x="730250" y="-44450"/>
            <a:ext cx="8229600" cy="1143000"/>
          </a:xfrm>
        </p:spPr>
        <p:txBody>
          <a:bodyPr/>
          <a:lstStyle/>
          <a:p>
            <a:pPr eaLnBrk="1" hangingPunct="1"/>
            <a:r>
              <a:rPr lang="en-US" dirty="0" smtClean="0"/>
              <a:t>Driver Safety Data - Non-Government</a:t>
            </a:r>
          </a:p>
        </p:txBody>
      </p:sp>
    </p:spTree>
    <p:extLst>
      <p:ext uri="{BB962C8B-B14F-4D97-AF65-F5344CB8AC3E}">
        <p14:creationId xmlns:p14="http://schemas.microsoft.com/office/powerpoint/2010/main" val="13242454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idx="1"/>
          </p:nvPr>
        </p:nvSpPr>
        <p:spPr>
          <a:xfrm>
            <a:off x="300038" y="1371600"/>
            <a:ext cx="8505825" cy="4754563"/>
          </a:xfrm>
        </p:spPr>
        <p:txBody>
          <a:bodyPr rtlCol="0">
            <a:normAutofit fontScale="55000" lnSpcReduction="20000"/>
          </a:bodyPr>
          <a:lstStyle/>
          <a:p>
            <a:pPr eaLnBrk="1" fontAlgn="auto" hangingPunct="1">
              <a:spcAft>
                <a:spcPts val="0"/>
              </a:spcAft>
              <a:buFont typeface="Arial" pitchFamily="34" charset="0"/>
              <a:buChar char="•"/>
              <a:defRPr/>
            </a:pPr>
            <a:r>
              <a:rPr lang="en-US" sz="4600" b="1" dirty="0" smtClean="0">
                <a:solidFill>
                  <a:schemeClr val="tx1">
                    <a:lumMod val="75000"/>
                  </a:schemeClr>
                </a:solidFill>
              </a:rPr>
              <a:t>State Data (citation/tickets)</a:t>
            </a:r>
            <a:r>
              <a:rPr lang="en-US" sz="4600" b="1" dirty="0" smtClean="0">
                <a:solidFill>
                  <a:schemeClr val="tx1">
                    <a:lumMod val="75000"/>
                  </a:schemeClr>
                </a:solidFill>
                <a:sym typeface="Wingdings" pitchFamily="2" charset="2"/>
              </a:rPr>
              <a:t> </a:t>
            </a:r>
            <a:r>
              <a:rPr lang="en-US" sz="4600" b="1" dirty="0" smtClean="0">
                <a:solidFill>
                  <a:schemeClr val="tx1">
                    <a:lumMod val="75000"/>
                  </a:schemeClr>
                </a:solidFill>
              </a:rPr>
              <a:t>State Court</a:t>
            </a:r>
          </a:p>
          <a:p>
            <a:pPr lvl="1" eaLnBrk="1" fontAlgn="auto" hangingPunct="1">
              <a:spcAft>
                <a:spcPts val="0"/>
              </a:spcAft>
              <a:buFont typeface="Arial" pitchFamily="34" charset="0"/>
              <a:buChar char="–"/>
              <a:defRPr/>
            </a:pPr>
            <a:r>
              <a:rPr lang="en-US" sz="3300" dirty="0" smtClean="0">
                <a:solidFill>
                  <a:schemeClr val="tx1">
                    <a:lumMod val="75000"/>
                  </a:schemeClr>
                </a:solidFill>
              </a:rPr>
              <a:t>Challenge citation data in State court, otherwise data goes on driver’s MVR, possibly impacting your CDL</a:t>
            </a:r>
          </a:p>
          <a:p>
            <a:pPr eaLnBrk="1" fontAlgn="auto" hangingPunct="1">
              <a:spcAft>
                <a:spcPts val="0"/>
              </a:spcAft>
              <a:buFont typeface="Arial" pitchFamily="34" charset="0"/>
              <a:buChar char="•"/>
              <a:defRPr/>
            </a:pPr>
            <a:endParaRPr lang="en-US" sz="2500" b="1" dirty="0" smtClean="0">
              <a:solidFill>
                <a:schemeClr val="tx1">
                  <a:lumMod val="75000"/>
                </a:schemeClr>
              </a:solidFill>
            </a:endParaRPr>
          </a:p>
          <a:p>
            <a:pPr eaLnBrk="1" fontAlgn="auto" hangingPunct="1">
              <a:spcAft>
                <a:spcPts val="0"/>
              </a:spcAft>
              <a:buFont typeface="Arial" pitchFamily="34" charset="0"/>
              <a:buChar char="•"/>
              <a:defRPr/>
            </a:pPr>
            <a:r>
              <a:rPr lang="en-US" sz="4600" b="1" dirty="0" smtClean="0">
                <a:solidFill>
                  <a:schemeClr val="tx1">
                    <a:lumMod val="75000"/>
                  </a:schemeClr>
                </a:solidFill>
              </a:rPr>
              <a:t>Federal Data (recorded violations)</a:t>
            </a:r>
            <a:r>
              <a:rPr lang="en-US" sz="4600" b="1" dirty="0" smtClean="0">
                <a:solidFill>
                  <a:schemeClr val="tx1">
                    <a:lumMod val="75000"/>
                  </a:schemeClr>
                </a:solidFill>
                <a:sym typeface="Wingdings" pitchFamily="2" charset="2"/>
              </a:rPr>
              <a:t> DataQs</a:t>
            </a:r>
            <a:endParaRPr lang="en-US" sz="4600" b="1" dirty="0" smtClean="0">
              <a:solidFill>
                <a:schemeClr val="tx1">
                  <a:lumMod val="75000"/>
                </a:schemeClr>
              </a:solidFill>
            </a:endParaRPr>
          </a:p>
          <a:p>
            <a:pPr lvl="1" eaLnBrk="1" fontAlgn="auto" hangingPunct="1">
              <a:spcAft>
                <a:spcPts val="0"/>
              </a:spcAft>
              <a:buFont typeface="Arial" pitchFamily="34" charset="0"/>
              <a:buChar char="–"/>
              <a:defRPr/>
            </a:pPr>
            <a:r>
              <a:rPr lang="en-US" sz="3300" dirty="0" smtClean="0">
                <a:solidFill>
                  <a:schemeClr val="tx1">
                    <a:lumMod val="75000"/>
                  </a:schemeClr>
                </a:solidFill>
              </a:rPr>
              <a:t>Drivers can dispute Federal data on their PSP via DataQs</a:t>
            </a:r>
          </a:p>
          <a:p>
            <a:pPr lvl="1" eaLnBrk="1" fontAlgn="auto" hangingPunct="1">
              <a:spcAft>
                <a:spcPts val="0"/>
              </a:spcAft>
              <a:buFont typeface="Arial" pitchFamily="34" charset="0"/>
              <a:buChar char="–"/>
              <a:defRPr/>
            </a:pPr>
            <a:r>
              <a:rPr lang="en-US" sz="3300" dirty="0">
                <a:solidFill>
                  <a:schemeClr val="tx1">
                    <a:lumMod val="75000"/>
                  </a:schemeClr>
                </a:solidFill>
              </a:rPr>
              <a:t>Visit DataQs Website: </a:t>
            </a:r>
            <a:r>
              <a:rPr lang="en-US" sz="3300" u="sng" dirty="0">
                <a:solidFill>
                  <a:schemeClr val="tx1">
                    <a:lumMod val="75000"/>
                  </a:schemeClr>
                </a:solidFill>
                <a:hlinkClick r:id="rId3"/>
              </a:rPr>
              <a:t>https://dataqs.fmcsa.dot.gov</a:t>
            </a:r>
            <a:r>
              <a:rPr lang="en-US" sz="3300" u="sng" dirty="0" smtClean="0">
                <a:solidFill>
                  <a:schemeClr val="tx1">
                    <a:lumMod val="75000"/>
                  </a:schemeClr>
                </a:solidFill>
                <a:hlinkClick r:id="rId3"/>
              </a:rPr>
              <a:t>/</a:t>
            </a:r>
            <a:r>
              <a:rPr lang="en-US" sz="3300" dirty="0" smtClean="0">
                <a:solidFill>
                  <a:schemeClr val="tx1">
                    <a:lumMod val="75000"/>
                  </a:schemeClr>
                </a:solidFill>
              </a:rPr>
              <a:t> (Register for free)</a:t>
            </a:r>
            <a:endParaRPr lang="en-US" sz="3300" dirty="0">
              <a:solidFill>
                <a:schemeClr val="tx1">
                  <a:lumMod val="75000"/>
                </a:schemeClr>
              </a:solidFill>
            </a:endParaRPr>
          </a:p>
          <a:p>
            <a:pPr lvl="1" eaLnBrk="1" fontAlgn="auto" hangingPunct="1">
              <a:spcAft>
                <a:spcPts val="0"/>
              </a:spcAft>
              <a:buFont typeface="Arial" pitchFamily="34" charset="0"/>
              <a:buChar char="–"/>
              <a:defRPr/>
            </a:pPr>
            <a:r>
              <a:rPr lang="en-US" sz="3300" dirty="0" smtClean="0">
                <a:solidFill>
                  <a:schemeClr val="tx1">
                    <a:lumMod val="75000"/>
                  </a:schemeClr>
                </a:solidFill>
              </a:rPr>
              <a:t>Follow the instructions on the site to file a request for data review (RDR) on an inspection and/or reportable crash</a:t>
            </a:r>
          </a:p>
          <a:p>
            <a:pPr lvl="1" eaLnBrk="1" fontAlgn="auto" hangingPunct="1">
              <a:spcAft>
                <a:spcPts val="0"/>
              </a:spcAft>
              <a:buFont typeface="Arial" pitchFamily="34" charset="0"/>
              <a:buChar char="–"/>
              <a:defRPr/>
            </a:pPr>
            <a:r>
              <a:rPr lang="en-US" sz="3300" dirty="0" smtClean="0">
                <a:solidFill>
                  <a:schemeClr val="tx1">
                    <a:lumMod val="75000"/>
                  </a:schemeClr>
                </a:solidFill>
              </a:rPr>
              <a:t>Must provide supporting documentation when filing an RDR</a:t>
            </a:r>
          </a:p>
          <a:p>
            <a:pPr lvl="1" eaLnBrk="1" fontAlgn="auto" hangingPunct="1">
              <a:spcAft>
                <a:spcPts val="0"/>
              </a:spcAft>
              <a:buFont typeface="Arial" pitchFamily="34" charset="0"/>
              <a:buChar char="–"/>
              <a:defRPr/>
            </a:pPr>
            <a:r>
              <a:rPr lang="en-US" sz="3300" dirty="0" smtClean="0">
                <a:solidFill>
                  <a:schemeClr val="tx1">
                    <a:lumMod val="75000"/>
                  </a:schemeClr>
                </a:solidFill>
              </a:rPr>
              <a:t>RDRs are handled by the State where the inspection/crash occurred</a:t>
            </a:r>
          </a:p>
          <a:p>
            <a:pPr eaLnBrk="1" fontAlgn="auto" hangingPunct="1">
              <a:spcAft>
                <a:spcPts val="0"/>
              </a:spcAft>
              <a:buFont typeface="Arial" pitchFamily="34" charset="0"/>
              <a:buChar char="•"/>
              <a:defRPr/>
            </a:pPr>
            <a:endParaRPr lang="en-US" sz="2500" b="1" dirty="0" smtClean="0">
              <a:solidFill>
                <a:schemeClr val="tx1">
                  <a:lumMod val="75000"/>
                </a:schemeClr>
              </a:solidFill>
            </a:endParaRPr>
          </a:p>
          <a:p>
            <a:pPr eaLnBrk="1" fontAlgn="auto" hangingPunct="1">
              <a:spcAft>
                <a:spcPts val="0"/>
              </a:spcAft>
              <a:buFont typeface="Arial" pitchFamily="34" charset="0"/>
              <a:buChar char="•"/>
              <a:defRPr/>
            </a:pPr>
            <a:r>
              <a:rPr lang="en-US" sz="4600" b="1" dirty="0" smtClean="0">
                <a:solidFill>
                  <a:schemeClr val="tx1">
                    <a:lumMod val="75000"/>
                  </a:schemeClr>
                </a:solidFill>
              </a:rPr>
              <a:t>If a driver receives a Federal violation </a:t>
            </a:r>
            <a:r>
              <a:rPr lang="en-US" sz="4600" b="1" i="1" dirty="0" smtClean="0">
                <a:solidFill>
                  <a:schemeClr val="tx1">
                    <a:lumMod val="75000"/>
                  </a:schemeClr>
                </a:solidFill>
              </a:rPr>
              <a:t>and</a:t>
            </a:r>
            <a:r>
              <a:rPr lang="en-US" sz="4600" b="1" dirty="0" smtClean="0">
                <a:solidFill>
                  <a:schemeClr val="tx1">
                    <a:lumMod val="75000"/>
                  </a:schemeClr>
                </a:solidFill>
              </a:rPr>
              <a:t> a State citation/ticket for the same infraction:</a:t>
            </a:r>
          </a:p>
          <a:p>
            <a:pPr lvl="1" eaLnBrk="1" fontAlgn="auto" hangingPunct="1">
              <a:spcAft>
                <a:spcPts val="0"/>
              </a:spcAft>
              <a:buFont typeface="Arial" pitchFamily="34" charset="0"/>
              <a:buChar char="–"/>
              <a:defRPr/>
            </a:pPr>
            <a:r>
              <a:rPr lang="en-US" sz="3300" dirty="0" smtClean="0">
                <a:solidFill>
                  <a:schemeClr val="tx1">
                    <a:lumMod val="75000"/>
                  </a:schemeClr>
                </a:solidFill>
              </a:rPr>
              <a:t>The driver must dispute them separately using the appropriate method above</a:t>
            </a:r>
          </a:p>
          <a:p>
            <a:pPr lvl="1" eaLnBrk="1" fontAlgn="auto" hangingPunct="1">
              <a:spcAft>
                <a:spcPts val="0"/>
              </a:spcAft>
              <a:buFont typeface="Arial" pitchFamily="34" charset="0"/>
              <a:buChar char="–"/>
              <a:defRPr/>
            </a:pPr>
            <a:r>
              <a:rPr lang="en-US" sz="3300" dirty="0" smtClean="0">
                <a:solidFill>
                  <a:schemeClr val="tx1">
                    <a:lumMod val="75000"/>
                  </a:schemeClr>
                </a:solidFill>
              </a:rPr>
              <a:t>Removal of a violation/citation under one system DOES NOT guarantee automatic removal from the other </a:t>
            </a:r>
            <a:endParaRPr lang="en-US" dirty="0">
              <a:solidFill>
                <a:schemeClr val="tx1">
                  <a:lumMod val="75000"/>
                </a:schemeClr>
              </a:solidFill>
            </a:endParaRPr>
          </a:p>
        </p:txBody>
      </p:sp>
      <p:sp>
        <p:nvSpPr>
          <p:cNvPr id="24579" name="Title 16"/>
          <p:cNvSpPr>
            <a:spLocks noGrp="1"/>
          </p:cNvSpPr>
          <p:nvPr>
            <p:ph type="title"/>
          </p:nvPr>
        </p:nvSpPr>
        <p:spPr>
          <a:xfrm>
            <a:off x="730250" y="-44450"/>
            <a:ext cx="8229600" cy="1143000"/>
          </a:xfrm>
        </p:spPr>
        <p:txBody>
          <a:bodyPr/>
          <a:lstStyle/>
          <a:p>
            <a:pPr eaLnBrk="1" hangingPunct="1"/>
            <a:r>
              <a:rPr lang="en-US" dirty="0" smtClean="0"/>
              <a:t>Disputing Driver Data</a:t>
            </a:r>
          </a:p>
        </p:txBody>
      </p:sp>
      <p:sp>
        <p:nvSpPr>
          <p:cNvPr id="24580" name="Slide Number Placeholder 5"/>
          <p:cNvSpPr>
            <a:spLocks noGrp="1"/>
          </p:cNvSpPr>
          <p:nvPr>
            <p:ph type="sldNum" sz="quarter" idx="4294967295"/>
          </p:nvPr>
        </p:nvSpPr>
        <p:spPr bwMode="auto">
          <a:xfrm>
            <a:off x="6781800" y="639762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algn="r" eaLnBrk="1" hangingPunct="1"/>
            <a:fld id="{39CC6A83-1FCA-4949-97E5-E6CDA8D03D29}" type="slidenum">
              <a:rPr lang="en-US" sz="1200" smtClean="0"/>
              <a:pPr algn="r" eaLnBrk="1" hangingPunct="1"/>
              <a:t>46</a:t>
            </a:fld>
            <a:endParaRPr lang="en-US" sz="1200" dirty="0" smtClean="0"/>
          </a:p>
        </p:txBody>
      </p:sp>
    </p:spTree>
    <p:extLst>
      <p:ext uri="{BB962C8B-B14F-4D97-AF65-F5344CB8AC3E}">
        <p14:creationId xmlns:p14="http://schemas.microsoft.com/office/powerpoint/2010/main" val="19125888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descr="New Agency Plans for Drivers"/>
          <p:cNvSpPr>
            <a:spLocks noGrp="1"/>
          </p:cNvSpPr>
          <p:nvPr>
            <p:ph type="title"/>
          </p:nvPr>
        </p:nvSpPr>
        <p:spPr>
          <a:xfrm>
            <a:off x="685800" y="-44450"/>
            <a:ext cx="8229600" cy="1143000"/>
          </a:xfrm>
        </p:spPr>
        <p:txBody>
          <a:bodyPr/>
          <a:lstStyle/>
          <a:p>
            <a:r>
              <a:rPr lang="en-US" dirty="0" smtClean="0">
                <a:cs typeface="Arial" charset="0"/>
              </a:rPr>
              <a:t>Driver Safety Measurement System (DSMS)</a:t>
            </a:r>
          </a:p>
        </p:txBody>
      </p:sp>
      <p:sp>
        <p:nvSpPr>
          <p:cNvPr id="56323" name="Content Placeholder 3"/>
          <p:cNvSpPr>
            <a:spLocks noGrp="1"/>
          </p:cNvSpPr>
          <p:nvPr>
            <p:ph idx="1"/>
          </p:nvPr>
        </p:nvSpPr>
        <p:spPr>
          <a:xfrm>
            <a:off x="300038" y="1295400"/>
            <a:ext cx="8505825" cy="4602163"/>
          </a:xfrm>
        </p:spPr>
        <p:txBody>
          <a:bodyPr/>
          <a:lstStyle/>
          <a:p>
            <a:r>
              <a:rPr lang="en-US" sz="2400" b="1" dirty="0" smtClean="0"/>
              <a:t>FMCSA’s internal tool to address the safety of CMV drivers:</a:t>
            </a:r>
          </a:p>
          <a:p>
            <a:pPr lvl="1"/>
            <a:r>
              <a:rPr lang="en-US" sz="2200" dirty="0" smtClean="0"/>
              <a:t>Provides enhanced information on individual drivers to FMCSA investigators to identify drivers with safety problems</a:t>
            </a:r>
          </a:p>
          <a:p>
            <a:pPr lvl="1"/>
            <a:r>
              <a:rPr lang="en-US" sz="2200" dirty="0" smtClean="0"/>
              <a:t>Allows for prioritizing driver sampling during carrier investigation</a:t>
            </a:r>
          </a:p>
          <a:p>
            <a:pPr lvl="1"/>
            <a:r>
              <a:rPr lang="en-US" sz="2200" dirty="0" smtClean="0"/>
              <a:t>Supports investigator follow-up on significant violations (e.g., Red Flag Violations)</a:t>
            </a:r>
          </a:p>
          <a:p>
            <a:pPr lvl="1"/>
            <a:r>
              <a:rPr lang="en-US" sz="2200" dirty="0" smtClean="0"/>
              <a:t>DSMS data are not available to the public or to employing motor carriers; they are used only by FMCSA as an investigative tool</a:t>
            </a:r>
          </a:p>
          <a:p>
            <a:pPr lvl="1"/>
            <a:endParaRPr lang="en-US" sz="800" dirty="0" smtClean="0"/>
          </a:p>
          <a:p>
            <a:r>
              <a:rPr lang="en-US" sz="2400" b="1" dirty="0" smtClean="0"/>
              <a:t>Red Flag Violations:</a:t>
            </a:r>
          </a:p>
          <a:p>
            <a:pPr lvl="1"/>
            <a:r>
              <a:rPr lang="en-US" sz="2000" dirty="0" smtClean="0"/>
              <a:t>Reviewed during a carrier investigation</a:t>
            </a:r>
          </a:p>
          <a:p>
            <a:r>
              <a:rPr lang="en-US" sz="2400" b="1" dirty="0" smtClean="0"/>
              <a:t>Under CSA, individual drivers are </a:t>
            </a:r>
            <a:r>
              <a:rPr lang="en-US" sz="2400" b="1" i="1" dirty="0" smtClean="0"/>
              <a:t>not</a:t>
            </a:r>
            <a:r>
              <a:rPr lang="en-US" sz="2400" b="1" dirty="0" smtClean="0"/>
              <a:t> assigned safety ratings or safety fitness determinations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0" y="0"/>
            <a:ext cx="9140825" cy="5791200"/>
          </a:xfrm>
        </p:spPr>
        <p:txBody>
          <a:bodyPr>
            <a:normAutofit/>
          </a:bodyPr>
          <a:lstStyle/>
          <a:p>
            <a:pPr algn="ctr">
              <a:defRPr/>
            </a:pPr>
            <a:r>
              <a:rPr lang="en-US" sz="6600" dirty="0">
                <a:solidFill>
                  <a:schemeClr val="tx1"/>
                </a:solidFill>
              </a:rPr>
              <a:t/>
            </a:r>
            <a:br>
              <a:rPr lang="en-US" sz="6600" dirty="0">
                <a:solidFill>
                  <a:schemeClr val="tx1"/>
                </a:solidFill>
              </a:rPr>
            </a:br>
            <a:r>
              <a:rPr lang="en-US" sz="6600" dirty="0" smtClean="0">
                <a:solidFill>
                  <a:schemeClr val="tx1"/>
                </a:solidFill>
              </a:rPr>
              <a:t/>
            </a:r>
            <a:br>
              <a:rPr lang="en-US" sz="6600" dirty="0" smtClean="0">
                <a:solidFill>
                  <a:schemeClr val="tx1"/>
                </a:solidFill>
              </a:rPr>
            </a:br>
            <a:r>
              <a:rPr lang="en-US" sz="6000" dirty="0" smtClean="0">
                <a:solidFill>
                  <a:schemeClr val="tx1">
                    <a:lumMod val="75000"/>
                  </a:schemeClr>
                </a:solidFill>
                <a:ea typeface="ＭＳ Ｐゴシック" pitchFamily="-106" charset="-128"/>
              </a:rPr>
              <a:t>DataQs</a:t>
            </a:r>
            <a:br>
              <a:rPr lang="en-US" sz="6000" dirty="0" smtClean="0">
                <a:solidFill>
                  <a:schemeClr val="tx1">
                    <a:lumMod val="75000"/>
                  </a:schemeClr>
                </a:solidFill>
                <a:ea typeface="ＭＳ Ｐゴシック" pitchFamily="-106" charset="-128"/>
              </a:rPr>
            </a:br>
            <a:r>
              <a:rPr lang="en-US" sz="6000" dirty="0" smtClean="0">
                <a:solidFill>
                  <a:schemeClr val="tx1">
                    <a:lumMod val="75000"/>
                  </a:schemeClr>
                </a:solidFill>
                <a:ea typeface="ＭＳ Ｐゴシック" pitchFamily="-106" charset="-128"/>
              </a:rPr>
              <a:t/>
            </a:r>
            <a:br>
              <a:rPr lang="en-US" sz="6000" dirty="0" smtClean="0">
                <a:solidFill>
                  <a:schemeClr val="tx1">
                    <a:lumMod val="75000"/>
                  </a:schemeClr>
                </a:solidFill>
                <a:ea typeface="ＭＳ Ｐゴシック" pitchFamily="-106" charset="-128"/>
              </a:rPr>
            </a:br>
            <a:r>
              <a:rPr lang="en-US" sz="4400" dirty="0" smtClean="0">
                <a:solidFill>
                  <a:schemeClr val="tx1">
                    <a:lumMod val="75000"/>
                  </a:schemeClr>
                </a:solidFill>
              </a:rPr>
              <a:t>Mike Wilson (ISP) </a:t>
            </a:r>
            <a:r>
              <a:rPr lang="en-US" sz="6600" dirty="0" smtClean="0">
                <a:solidFill>
                  <a:schemeClr val="tx1"/>
                </a:solidFill>
                <a:ea typeface="ＭＳ Ｐゴシック" pitchFamily="-106" charset="-128"/>
              </a:rPr>
              <a:t/>
            </a:r>
            <a:br>
              <a:rPr lang="en-US" sz="6600" dirty="0" smtClean="0">
                <a:solidFill>
                  <a:schemeClr val="tx1"/>
                </a:solidFill>
                <a:ea typeface="ＭＳ Ｐゴシック" pitchFamily="-106" charset="-128"/>
              </a:rPr>
            </a:br>
            <a:endParaRPr lang="en-US" sz="6600" dirty="0" smtClean="0">
              <a:solidFill>
                <a:schemeClr val="tx1"/>
              </a:solidFill>
            </a:endParaRPr>
          </a:p>
        </p:txBody>
      </p:sp>
      <p:pic>
        <p:nvPicPr>
          <p:cNvPr id="4" name="Picture 3" descr="CSA slide header - Compliance - Safety - Accountability. "/>
          <p:cNvPicPr>
            <a:picLocks noChangeAspect="1"/>
          </p:cNvPicPr>
          <p:nvPr/>
        </p:nvPicPr>
        <p:blipFill>
          <a:blip r:embed="rId3" cstate="screen"/>
          <a:srcRect/>
          <a:stretch>
            <a:fillRect/>
          </a:stretch>
        </p:blipFill>
        <p:spPr bwMode="auto">
          <a:xfrm>
            <a:off x="-6350" y="0"/>
            <a:ext cx="9150350" cy="1122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0" y="0"/>
            <a:ext cx="9140825" cy="5791200"/>
          </a:xfrm>
        </p:spPr>
        <p:txBody>
          <a:bodyPr>
            <a:normAutofit/>
          </a:bodyPr>
          <a:lstStyle/>
          <a:p>
            <a:pPr algn="ctr">
              <a:defRPr/>
            </a:pPr>
            <a:r>
              <a:rPr lang="en-US" sz="6600" dirty="0" smtClean="0">
                <a:solidFill>
                  <a:schemeClr val="tx1"/>
                </a:solidFill>
                <a:ea typeface="ＭＳ Ｐゴシック" pitchFamily="-106" charset="-128"/>
              </a:rPr>
              <a:t/>
            </a:r>
            <a:br>
              <a:rPr lang="en-US" sz="6600" dirty="0" smtClean="0">
                <a:solidFill>
                  <a:schemeClr val="tx1"/>
                </a:solidFill>
                <a:ea typeface="ＭＳ Ｐゴシック" pitchFamily="-106" charset="-128"/>
              </a:rPr>
            </a:br>
            <a:r>
              <a:rPr lang="en-US" sz="6600" dirty="0" smtClean="0">
                <a:solidFill>
                  <a:schemeClr val="tx1"/>
                </a:solidFill>
                <a:ea typeface="ＭＳ Ｐゴシック" pitchFamily="-106" charset="-128"/>
              </a:rPr>
              <a:t/>
            </a:r>
            <a:br>
              <a:rPr lang="en-US" sz="6600" dirty="0" smtClean="0">
                <a:solidFill>
                  <a:schemeClr val="tx1"/>
                </a:solidFill>
                <a:ea typeface="ＭＳ Ｐゴシック" pitchFamily="-106" charset="-128"/>
              </a:rPr>
            </a:br>
            <a:r>
              <a:rPr lang="en-US" sz="5400" dirty="0" smtClean="0">
                <a:solidFill>
                  <a:schemeClr val="tx1">
                    <a:lumMod val="75000"/>
                  </a:schemeClr>
                </a:solidFill>
                <a:ea typeface="ＭＳ Ｐゴシック" pitchFamily="-106" charset="-128"/>
              </a:rPr>
              <a:t>Safety Interventions</a:t>
            </a:r>
            <a:r>
              <a:rPr lang="en-US" sz="6600" dirty="0" smtClean="0">
                <a:solidFill>
                  <a:schemeClr val="tx1"/>
                </a:solidFill>
                <a:ea typeface="ＭＳ Ｐゴシック" pitchFamily="-106" charset="-128"/>
              </a:rPr>
              <a:t/>
            </a:r>
            <a:br>
              <a:rPr lang="en-US" sz="6600" dirty="0" smtClean="0">
                <a:solidFill>
                  <a:schemeClr val="tx1"/>
                </a:solidFill>
                <a:ea typeface="ＭＳ Ｐゴシック" pitchFamily="-106" charset="-128"/>
              </a:rPr>
            </a:br>
            <a:endParaRPr lang="en-US" sz="6600" dirty="0" smtClean="0">
              <a:solidFill>
                <a:schemeClr val="tx1"/>
              </a:solidFill>
            </a:endParaRPr>
          </a:p>
        </p:txBody>
      </p:sp>
      <p:pic>
        <p:nvPicPr>
          <p:cNvPr id="4" name="Picture 3" descr="CSA slide header - Compliance - Safety - Accountability. "/>
          <p:cNvPicPr>
            <a:picLocks noChangeAspect="1"/>
          </p:cNvPicPr>
          <p:nvPr/>
        </p:nvPicPr>
        <p:blipFill>
          <a:blip r:embed="rId3" cstate="screen"/>
          <a:srcRect/>
          <a:stretch>
            <a:fillRect/>
          </a:stretch>
        </p:blipFill>
        <p:spPr bwMode="auto">
          <a:xfrm>
            <a:off x="-6350" y="0"/>
            <a:ext cx="9150350" cy="1122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descr="Safety Measurement System."/>
          <p:cNvSpPr>
            <a:spLocks noGrp="1" noChangeArrowheads="1"/>
          </p:cNvSpPr>
          <p:nvPr>
            <p:ph type="title"/>
          </p:nvPr>
        </p:nvSpPr>
        <p:spPr>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hangingPunct="1"/>
            <a:r>
              <a:rPr lang="en-US" dirty="0" smtClean="0">
                <a:ea typeface="ＭＳ Ｐゴシック" pitchFamily="-84" charset="-128"/>
              </a:rPr>
              <a:t>Safety Measurement System (SMS)</a:t>
            </a:r>
          </a:p>
        </p:txBody>
      </p:sp>
      <p:sp>
        <p:nvSpPr>
          <p:cNvPr id="27651" name="Rectangle 5"/>
          <p:cNvSpPr>
            <a:spLocks noChangeArrowheads="1"/>
          </p:cNvSpPr>
          <p:nvPr/>
        </p:nvSpPr>
        <p:spPr bwMode="auto">
          <a:xfrm>
            <a:off x="381000" y="1524001"/>
            <a:ext cx="8382000" cy="3652282"/>
          </a:xfrm>
          <a:prstGeom prst="rect">
            <a:avLst/>
          </a:prstGeom>
          <a:noFill/>
          <a:ln w="9525">
            <a:noFill/>
            <a:miter lim="800000"/>
            <a:headEnd/>
            <a:tailEnd/>
          </a:ln>
        </p:spPr>
        <p:txBody>
          <a:bodyPr wrap="square">
            <a:spAutoFit/>
          </a:bodyPr>
          <a:lstStyle/>
          <a:p>
            <a:pPr>
              <a:buFontTx/>
              <a:buNone/>
            </a:pPr>
            <a:r>
              <a:rPr lang="en-US" sz="2600" b="1" dirty="0">
                <a:solidFill>
                  <a:schemeClr val="tx1">
                    <a:lumMod val="75000"/>
                  </a:schemeClr>
                </a:solidFill>
                <a:latin typeface="Franklin Gothic Book" pitchFamily="-84" charset="0"/>
              </a:rPr>
              <a:t>SMS is FMCSA’s workload prioritization tool that: </a:t>
            </a:r>
            <a:endParaRPr lang="en-US" sz="2600" b="1" dirty="0" smtClean="0">
              <a:solidFill>
                <a:schemeClr val="tx1">
                  <a:lumMod val="75000"/>
                </a:schemeClr>
              </a:solidFill>
              <a:latin typeface="Franklin Gothic Book" pitchFamily="-84" charset="0"/>
            </a:endParaRPr>
          </a:p>
          <a:p>
            <a:pPr>
              <a:buFontTx/>
              <a:buNone/>
            </a:pPr>
            <a:endParaRPr lang="en-US" sz="1000" b="1" dirty="0">
              <a:solidFill>
                <a:schemeClr val="tx1">
                  <a:lumMod val="75000"/>
                </a:schemeClr>
              </a:solidFill>
              <a:latin typeface="Franklin Gothic Book" pitchFamily="-84" charset="0"/>
            </a:endParaRPr>
          </a:p>
          <a:p>
            <a:pPr lvl="1" indent="-342900">
              <a:spcBef>
                <a:spcPts val="1000"/>
              </a:spcBef>
              <a:spcAft>
                <a:spcPts val="0"/>
              </a:spcAft>
              <a:buFont typeface="Arial" charset="0"/>
              <a:buChar char="•"/>
            </a:pPr>
            <a:r>
              <a:rPr lang="en-US" sz="2400" b="1" dirty="0" smtClean="0">
                <a:solidFill>
                  <a:schemeClr val="tx1">
                    <a:lumMod val="75000"/>
                  </a:schemeClr>
                </a:solidFill>
                <a:latin typeface="Franklin Gothic Book" pitchFamily="-84" charset="0"/>
              </a:rPr>
              <a:t>Uses </a:t>
            </a:r>
            <a:r>
              <a:rPr lang="en-US" sz="2400" b="1" dirty="0">
                <a:solidFill>
                  <a:schemeClr val="tx1">
                    <a:lumMod val="75000"/>
                  </a:schemeClr>
                </a:solidFill>
                <a:latin typeface="Franklin Gothic Book" pitchFamily="-84" charset="0"/>
              </a:rPr>
              <a:t>State-reported crash </a:t>
            </a:r>
            <a:r>
              <a:rPr lang="en-US" sz="2400" b="1" dirty="0" smtClean="0">
                <a:solidFill>
                  <a:schemeClr val="tx1">
                    <a:lumMod val="75000"/>
                  </a:schemeClr>
                </a:solidFill>
                <a:latin typeface="Franklin Gothic Book" pitchFamily="-84" charset="0"/>
              </a:rPr>
              <a:t>records and roadside </a:t>
            </a:r>
            <a:r>
              <a:rPr lang="en-US" sz="2400" b="1" dirty="0">
                <a:solidFill>
                  <a:schemeClr val="tx1">
                    <a:lumMod val="75000"/>
                  </a:schemeClr>
                </a:solidFill>
                <a:latin typeface="Franklin Gothic Book" pitchFamily="-84" charset="0"/>
              </a:rPr>
              <a:t>inspection </a:t>
            </a:r>
            <a:r>
              <a:rPr lang="en-US" sz="2400" b="1" dirty="0" smtClean="0">
                <a:solidFill>
                  <a:schemeClr val="tx1">
                    <a:lumMod val="75000"/>
                  </a:schemeClr>
                </a:solidFill>
                <a:latin typeface="Franklin Gothic Book" pitchFamily="-84" charset="0"/>
              </a:rPr>
              <a:t>violations to </a:t>
            </a:r>
            <a:r>
              <a:rPr lang="en-US" sz="2400" b="1" dirty="0">
                <a:solidFill>
                  <a:schemeClr val="tx1">
                    <a:lumMod val="75000"/>
                  </a:schemeClr>
                </a:solidFill>
                <a:latin typeface="Franklin Gothic Book" pitchFamily="-84" charset="0"/>
              </a:rPr>
              <a:t>identify carriers for </a:t>
            </a:r>
            <a:r>
              <a:rPr lang="en-US" sz="2400" b="1" dirty="0" smtClean="0">
                <a:solidFill>
                  <a:schemeClr val="tx1">
                    <a:lumMod val="75000"/>
                  </a:schemeClr>
                </a:solidFill>
                <a:latin typeface="Franklin Gothic Book" pitchFamily="-84" charset="0"/>
              </a:rPr>
              <a:t>FMCSA intervention</a:t>
            </a:r>
          </a:p>
          <a:p>
            <a:pPr marL="852488" lvl="1" indent="-287338">
              <a:spcBef>
                <a:spcPts val="0"/>
              </a:spcBef>
              <a:buFont typeface="Arial" charset="0"/>
              <a:buChar char="–"/>
            </a:pPr>
            <a:r>
              <a:rPr lang="en-US" sz="2000" dirty="0">
                <a:solidFill>
                  <a:schemeClr val="tx1">
                    <a:lumMod val="75000"/>
                  </a:schemeClr>
                </a:solidFill>
                <a:latin typeface="Franklin Gothic Book" pitchFamily="-84" charset="0"/>
              </a:rPr>
              <a:t>Previous system used only out-of-service and certain moving </a:t>
            </a:r>
            <a:r>
              <a:rPr lang="en-US" sz="2000" dirty="0" smtClean="0">
                <a:solidFill>
                  <a:schemeClr val="tx1">
                    <a:lumMod val="75000"/>
                  </a:schemeClr>
                </a:solidFill>
                <a:latin typeface="Franklin Gothic Book" pitchFamily="-84" charset="0"/>
              </a:rPr>
              <a:t>violations</a:t>
            </a:r>
            <a:endParaRPr lang="en-US" sz="1800" dirty="0">
              <a:solidFill>
                <a:schemeClr val="tx1">
                  <a:lumMod val="75000"/>
                </a:schemeClr>
              </a:solidFill>
              <a:latin typeface="Franklin Gothic Book" pitchFamily="-84" charset="0"/>
            </a:endParaRPr>
          </a:p>
          <a:p>
            <a:pPr lvl="1" indent="-342900">
              <a:spcBef>
                <a:spcPts val="1000"/>
              </a:spcBef>
              <a:spcAft>
                <a:spcPts val="1000"/>
              </a:spcAft>
            </a:pPr>
            <a:r>
              <a:rPr lang="en-US" sz="2400" b="1" dirty="0">
                <a:solidFill>
                  <a:schemeClr val="tx1">
                    <a:lumMod val="75000"/>
                  </a:schemeClr>
                </a:solidFill>
                <a:latin typeface="Franklin Gothic Book" pitchFamily="-84" charset="0"/>
              </a:rPr>
              <a:t>Uses 24 months of data; </a:t>
            </a:r>
            <a:r>
              <a:rPr lang="en-US" sz="2400" b="1" dirty="0" smtClean="0">
                <a:solidFill>
                  <a:schemeClr val="tx1">
                    <a:lumMod val="75000"/>
                  </a:schemeClr>
                </a:solidFill>
                <a:latin typeface="Franklin Gothic Book" pitchFamily="-84" charset="0"/>
              </a:rPr>
              <a:t>recent </a:t>
            </a:r>
            <a:r>
              <a:rPr lang="en-US" sz="2400" b="1" dirty="0">
                <a:solidFill>
                  <a:schemeClr val="tx1">
                    <a:lumMod val="75000"/>
                  </a:schemeClr>
                </a:solidFill>
                <a:latin typeface="Franklin Gothic Book" pitchFamily="-84" charset="0"/>
              </a:rPr>
              <a:t>events are weighted more heavily than older ones</a:t>
            </a:r>
          </a:p>
          <a:p>
            <a:pPr lvl="1" indent="-342900">
              <a:spcBef>
                <a:spcPts val="1000"/>
              </a:spcBef>
              <a:spcAft>
                <a:spcPts val="1000"/>
              </a:spcAft>
            </a:pPr>
            <a:r>
              <a:rPr lang="en-US" sz="2400" b="1" dirty="0" smtClean="0">
                <a:solidFill>
                  <a:schemeClr val="tx1">
                    <a:lumMod val="75000"/>
                  </a:schemeClr>
                </a:solidFill>
                <a:latin typeface="Franklin Gothic Book" pitchFamily="-84" charset="0"/>
              </a:rPr>
              <a:t>Weights </a:t>
            </a:r>
            <a:r>
              <a:rPr lang="en-US" sz="2400" b="1" dirty="0">
                <a:solidFill>
                  <a:schemeClr val="tx1">
                    <a:lumMod val="75000"/>
                  </a:schemeClr>
                </a:solidFill>
                <a:latin typeface="Franklin Gothic Book" pitchFamily="-84" charset="0"/>
              </a:rPr>
              <a:t>violations based on relationship to crash </a:t>
            </a:r>
            <a:r>
              <a:rPr lang="en-US" sz="2400" b="1" dirty="0" smtClean="0">
                <a:solidFill>
                  <a:schemeClr val="tx1">
                    <a:lumMod val="75000"/>
                  </a:schemeClr>
                </a:solidFill>
                <a:latin typeface="Franklin Gothic Book" pitchFamily="-84" charset="0"/>
              </a:rPr>
              <a:t>risk</a:t>
            </a:r>
            <a:endParaRPr lang="en-US" sz="2600" b="1" dirty="0">
              <a:solidFill>
                <a:schemeClr val="tx1">
                  <a:lumMod val="75000"/>
                </a:schemeClr>
              </a:solidFill>
              <a:latin typeface="Franklin Gothic Book" pitchFamily="-8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idx="1"/>
          </p:nvPr>
        </p:nvSpPr>
        <p:spPr>
          <a:xfrm>
            <a:off x="300038" y="1524000"/>
            <a:ext cx="8505825" cy="4525963"/>
          </a:xfrm>
        </p:spPr>
        <p:txBody>
          <a:bodyPr/>
          <a:lstStyle/>
          <a:p>
            <a:pPr marL="0" indent="0" eaLnBrk="1" hangingPunct="1">
              <a:lnSpc>
                <a:spcPct val="90000"/>
              </a:lnSpc>
              <a:buFontTx/>
              <a:buNone/>
              <a:defRPr/>
            </a:pPr>
            <a:r>
              <a:rPr lang="en-US" sz="2800" b="1" dirty="0" smtClean="0">
                <a:latin typeface="Franklin Gothic Book" pitchFamily="34" charset="0"/>
                <a:ea typeface="ＭＳ Ｐゴシック" pitchFamily="-84" charset="-128"/>
              </a:rPr>
              <a:t>The Safety Interventions process addresses the:</a:t>
            </a:r>
          </a:p>
          <a:p>
            <a:pPr marL="398463" lvl="1" indent="-227013" eaLnBrk="1" hangingPunct="1">
              <a:lnSpc>
                <a:spcPct val="90000"/>
              </a:lnSpc>
              <a:buFont typeface="Arial" charset="0"/>
              <a:buChar char="•"/>
              <a:defRPr/>
            </a:pPr>
            <a:endParaRPr lang="en-US" sz="1000" b="1" dirty="0" smtClean="0">
              <a:latin typeface="Franklin Gothic Book" pitchFamily="34" charset="0"/>
              <a:ea typeface="ＭＳ Ｐゴシック" pitchFamily="-84" charset="-128"/>
            </a:endParaRPr>
          </a:p>
          <a:p>
            <a:pPr marL="398463" lvl="1" indent="-398463" eaLnBrk="1" hangingPunct="1">
              <a:spcBef>
                <a:spcPts val="600"/>
              </a:spcBef>
              <a:buFont typeface="Arial" charset="0"/>
              <a:buChar char="•"/>
              <a:defRPr/>
            </a:pPr>
            <a:r>
              <a:rPr lang="en-US" sz="2600" b="1" dirty="0" smtClean="0">
                <a:latin typeface="Franklin Gothic Book" pitchFamily="34" charset="0"/>
                <a:ea typeface="ＭＳ Ｐゴシック" pitchFamily="-84" charset="-128"/>
              </a:rPr>
              <a:t>WHAT </a:t>
            </a:r>
          </a:p>
          <a:p>
            <a:pPr marL="398463" lvl="1" indent="-227013" eaLnBrk="1" hangingPunct="1">
              <a:spcBef>
                <a:spcPts val="600"/>
              </a:spcBef>
              <a:buFontTx/>
              <a:buNone/>
              <a:defRPr/>
            </a:pPr>
            <a:r>
              <a:rPr lang="en-US" sz="2200" dirty="0" smtClean="0">
                <a:latin typeface="Franklin Gothic Book" pitchFamily="34" charset="0"/>
                <a:ea typeface="ＭＳ Ｐゴシック" pitchFamily="-84" charset="-128"/>
              </a:rPr>
              <a:t>	</a:t>
            </a:r>
            <a:r>
              <a:rPr lang="en-US" sz="2100" dirty="0" smtClean="0">
                <a:latin typeface="Franklin Gothic Book" pitchFamily="34" charset="0"/>
                <a:ea typeface="ＭＳ Ｐゴシック" pitchFamily="-84" charset="-128"/>
              </a:rPr>
              <a:t>Discovering violations and</a:t>
            </a:r>
            <a:br>
              <a:rPr lang="en-US" sz="2100" dirty="0" smtClean="0">
                <a:latin typeface="Franklin Gothic Book" pitchFamily="34" charset="0"/>
                <a:ea typeface="ＭＳ Ｐゴシック" pitchFamily="-84" charset="-128"/>
              </a:rPr>
            </a:br>
            <a:r>
              <a:rPr lang="en-US" sz="2100" dirty="0" smtClean="0">
                <a:latin typeface="Franklin Gothic Book" pitchFamily="34" charset="0"/>
                <a:ea typeface="ＭＳ Ｐゴシック" pitchFamily="-84" charset="-128"/>
              </a:rPr>
              <a:t>defining the problem</a:t>
            </a:r>
            <a:endParaRPr lang="en-US" sz="2100" i="1" dirty="0" smtClean="0">
              <a:latin typeface="Franklin Gothic Book" pitchFamily="34" charset="0"/>
              <a:ea typeface="ＭＳ Ｐゴシック" pitchFamily="-84" charset="-128"/>
            </a:endParaRPr>
          </a:p>
          <a:p>
            <a:pPr marL="347663" lvl="1" indent="-347663" eaLnBrk="1" hangingPunct="1">
              <a:spcBef>
                <a:spcPts val="1200"/>
              </a:spcBef>
              <a:buFont typeface="Arial" charset="0"/>
              <a:buChar char="•"/>
              <a:defRPr/>
            </a:pPr>
            <a:r>
              <a:rPr lang="en-US" sz="2600" b="1" dirty="0" smtClean="0">
                <a:latin typeface="Franklin Gothic Book" pitchFamily="34" charset="0"/>
                <a:ea typeface="ＭＳ Ｐゴシック" pitchFamily="-84" charset="-128"/>
              </a:rPr>
              <a:t>WHY </a:t>
            </a:r>
            <a:r>
              <a:rPr lang="en-US" sz="2400" dirty="0" smtClean="0">
                <a:latin typeface="Franklin Gothic Book" pitchFamily="34" charset="0"/>
                <a:ea typeface="ＭＳ Ｐゴシック" pitchFamily="-84" charset="-128"/>
              </a:rPr>
              <a:t/>
            </a:r>
            <a:br>
              <a:rPr lang="en-US" sz="2400" dirty="0" smtClean="0">
                <a:latin typeface="Franklin Gothic Book" pitchFamily="34" charset="0"/>
                <a:ea typeface="ＭＳ Ｐゴシック" pitchFamily="-84" charset="-128"/>
              </a:rPr>
            </a:br>
            <a:r>
              <a:rPr lang="en-US" sz="2100" dirty="0" smtClean="0">
                <a:latin typeface="Franklin Gothic Book" pitchFamily="34" charset="0"/>
                <a:ea typeface="ＭＳ Ｐゴシック" pitchFamily="-84" charset="-128"/>
              </a:rPr>
              <a:t>Identifying the cause or </a:t>
            </a:r>
            <a:br>
              <a:rPr lang="en-US" sz="2100" dirty="0" smtClean="0">
                <a:latin typeface="Franklin Gothic Book" pitchFamily="34" charset="0"/>
                <a:ea typeface="ＭＳ Ｐゴシック" pitchFamily="-84" charset="-128"/>
              </a:rPr>
            </a:br>
            <a:r>
              <a:rPr lang="en-US" sz="2100" dirty="0" smtClean="0">
                <a:latin typeface="Franklin Gothic Book" pitchFamily="34" charset="0"/>
                <a:ea typeface="ＭＳ Ｐゴシック" pitchFamily="-84" charset="-128"/>
              </a:rPr>
              <a:t>where the processes broke down </a:t>
            </a:r>
          </a:p>
          <a:p>
            <a:pPr marL="347663" lvl="1" indent="-347663" eaLnBrk="1" hangingPunct="1">
              <a:spcBef>
                <a:spcPts val="1200"/>
              </a:spcBef>
              <a:buFont typeface="Arial" charset="0"/>
              <a:buChar char="•"/>
              <a:defRPr/>
            </a:pPr>
            <a:r>
              <a:rPr lang="en-US" sz="2600" b="1" dirty="0" smtClean="0">
                <a:latin typeface="Franklin Gothic Book" pitchFamily="34" charset="0"/>
                <a:ea typeface="ＭＳ Ｐゴシック" pitchFamily="-84" charset="-128"/>
              </a:rPr>
              <a:t>HOW</a:t>
            </a:r>
            <a:r>
              <a:rPr lang="en-US" sz="2600" dirty="0" smtClean="0">
                <a:latin typeface="Franklin Gothic Book" pitchFamily="34" charset="0"/>
                <a:ea typeface="ＭＳ Ｐゴシック" pitchFamily="-84" charset="-128"/>
              </a:rPr>
              <a:t> </a:t>
            </a:r>
            <a:r>
              <a:rPr lang="en-US" sz="2400" dirty="0" smtClean="0">
                <a:latin typeface="Franklin Gothic Book" pitchFamily="34" charset="0"/>
                <a:ea typeface="ＭＳ Ｐゴシック" pitchFamily="-84" charset="-128"/>
              </a:rPr>
              <a:t/>
            </a:r>
            <a:br>
              <a:rPr lang="en-US" sz="2400" dirty="0" smtClean="0">
                <a:latin typeface="Franklin Gothic Book" pitchFamily="34" charset="0"/>
                <a:ea typeface="ＭＳ Ｐゴシック" pitchFamily="-84" charset="-128"/>
              </a:rPr>
            </a:br>
            <a:r>
              <a:rPr lang="en-US" sz="2100" dirty="0" smtClean="0">
                <a:latin typeface="Franklin Gothic Book" pitchFamily="34" charset="0"/>
                <a:ea typeface="ＭＳ Ｐゴシック" pitchFamily="-84" charset="-128"/>
              </a:rPr>
              <a:t>Determining how to fix it/prevent it by using the </a:t>
            </a:r>
            <a:r>
              <a:rPr lang="en-US" sz="2100" b="1" dirty="0" smtClean="0">
                <a:latin typeface="Franklin Gothic Book" pitchFamily="34" charset="0"/>
                <a:ea typeface="ＭＳ Ｐゴシック" pitchFamily="-84" charset="-128"/>
              </a:rPr>
              <a:t>Safety Management Cycle (SMC)</a:t>
            </a:r>
            <a:endParaRPr lang="en-US" dirty="0" smtClean="0">
              <a:ea typeface="ＭＳ Ｐゴシック" pitchFamily="-84" charset="-128"/>
            </a:endParaRPr>
          </a:p>
        </p:txBody>
      </p:sp>
      <p:sp>
        <p:nvSpPr>
          <p:cNvPr id="35843" name="Rectangle 2" descr="Slide Header - 2. Safety Interventions Process"/>
          <p:cNvSpPr>
            <a:spLocks noGrp="1" noChangeArrowheads="1"/>
          </p:cNvSpPr>
          <p:nvPr>
            <p:ph type="title"/>
          </p:nvPr>
        </p:nvSpPr>
        <p:spPr>
          <a:xfrm>
            <a:off x="730250" y="-44450"/>
            <a:ext cx="8229600" cy="1143000"/>
          </a:xfrm>
        </p:spPr>
        <p:txBody>
          <a:bodyPr/>
          <a:lstStyle/>
          <a:p>
            <a:pPr eaLnBrk="1" hangingPunct="1"/>
            <a:r>
              <a:rPr lang="en-US" dirty="0" smtClean="0">
                <a:latin typeface="Franklin Gothic Medium" pitchFamily="34" charset="0"/>
              </a:rPr>
              <a:t>Safety Interventions Process</a:t>
            </a:r>
          </a:p>
        </p:txBody>
      </p:sp>
      <p:pic>
        <p:nvPicPr>
          <p:cNvPr id="17412" name="Picture 4" descr="This image depicts a Safety Investigator or Roadside Inspector conversing with a truck driver. "/>
          <p:cNvPicPr>
            <a:picLocks noChangeAspect="1" noChangeArrowheads="1"/>
          </p:cNvPicPr>
          <p:nvPr/>
        </p:nvPicPr>
        <p:blipFill>
          <a:blip r:embed="rId3" cstate="screen"/>
          <a:srcRect/>
          <a:stretch>
            <a:fillRect/>
          </a:stretch>
        </p:blipFill>
        <p:spPr bwMode="auto">
          <a:xfrm>
            <a:off x="5318181" y="2362200"/>
            <a:ext cx="3368619" cy="2209800"/>
          </a:xfrm>
          <a:prstGeom prst="roundRect">
            <a:avLst/>
          </a:prstGeom>
          <a:ln w="28575" cap="sq">
            <a:solidFill>
              <a:srgbClr val="E8BD54"/>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normAutofit/>
          </a:bodyPr>
          <a:lstStyle/>
          <a:p>
            <a:pPr eaLnBrk="1" hangingPunct="1"/>
            <a:r>
              <a:rPr lang="en-US" dirty="0" smtClean="0"/>
              <a:t>CSA Intervention Tools</a:t>
            </a:r>
          </a:p>
        </p:txBody>
      </p:sp>
      <p:grpSp>
        <p:nvGrpSpPr>
          <p:cNvPr id="2" name="Group 34"/>
          <p:cNvGrpSpPr>
            <a:grpSpLocks/>
          </p:cNvGrpSpPr>
          <p:nvPr/>
        </p:nvGrpSpPr>
        <p:grpSpPr bwMode="auto">
          <a:xfrm>
            <a:off x="457200" y="1600200"/>
            <a:ext cx="8458200" cy="4343400"/>
            <a:chOff x="304800" y="1295400"/>
            <a:chExt cx="8458200" cy="4953000"/>
          </a:xfrm>
        </p:grpSpPr>
        <p:sp>
          <p:nvSpPr>
            <p:cNvPr id="7" name="Rounded Rectangle 6"/>
            <p:cNvSpPr/>
            <p:nvPr/>
          </p:nvSpPr>
          <p:spPr>
            <a:xfrm>
              <a:off x="6629400" y="4597400"/>
              <a:ext cx="2133600" cy="1651000"/>
            </a:xfrm>
            <a:prstGeom prst="roundRect">
              <a:avLst/>
            </a:prstGeom>
            <a:solidFill>
              <a:srgbClr val="FFCF3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buNone/>
                <a:defRPr/>
              </a:pPr>
              <a:r>
                <a:rPr lang="en-US" sz="1400" b="1" dirty="0">
                  <a:solidFill>
                    <a:schemeClr val="tx1"/>
                  </a:solidFill>
                </a:rPr>
                <a:t>FOLLOW-ON</a:t>
              </a:r>
            </a:p>
            <a:p>
              <a:pPr algn="ctr" eaLnBrk="0" fontAlgn="auto" hangingPunct="0">
                <a:spcBef>
                  <a:spcPts val="0"/>
                </a:spcBef>
                <a:spcAft>
                  <a:spcPts val="0"/>
                </a:spcAft>
                <a:buNone/>
                <a:defRPr/>
              </a:pPr>
              <a:r>
                <a:rPr lang="en-US" sz="1400" b="1" dirty="0" smtClean="0">
                  <a:solidFill>
                    <a:schemeClr val="tx1"/>
                  </a:solidFill>
                </a:rPr>
                <a:t>CORRECTIVE ACTIONS</a:t>
              </a:r>
              <a:endParaRPr lang="en-US" sz="1400" b="1" dirty="0">
                <a:solidFill>
                  <a:schemeClr val="tx1"/>
                </a:solidFill>
              </a:endParaRPr>
            </a:p>
            <a:p>
              <a:pPr algn="ctr" eaLnBrk="0" fontAlgn="auto" hangingPunct="0">
                <a:spcBef>
                  <a:spcPts val="0"/>
                </a:spcBef>
                <a:spcAft>
                  <a:spcPts val="0"/>
                </a:spcAft>
                <a:defRPr/>
              </a:pPr>
              <a:endParaRPr lang="en-US" sz="700" b="1" dirty="0">
                <a:solidFill>
                  <a:schemeClr val="tx1"/>
                </a:solidFill>
              </a:endParaRPr>
            </a:p>
            <a:p>
              <a:pPr algn="ctr" eaLnBrk="0" fontAlgn="auto" hangingPunct="0">
                <a:spcBef>
                  <a:spcPts val="0"/>
                </a:spcBef>
                <a:spcAft>
                  <a:spcPts val="0"/>
                </a:spcAft>
                <a:buNone/>
                <a:defRPr/>
              </a:pPr>
              <a:r>
                <a:rPr lang="en-US" sz="1400" b="1" i="1" dirty="0">
                  <a:solidFill>
                    <a:schemeClr val="tx1"/>
                  </a:solidFill>
                </a:rPr>
                <a:t>CSP</a:t>
              </a:r>
            </a:p>
            <a:p>
              <a:pPr algn="ctr" eaLnBrk="0" fontAlgn="auto" hangingPunct="0">
                <a:spcBef>
                  <a:spcPts val="0"/>
                </a:spcBef>
                <a:spcAft>
                  <a:spcPts val="0"/>
                </a:spcAft>
                <a:buNone/>
                <a:defRPr/>
              </a:pPr>
              <a:r>
                <a:rPr lang="en-US" sz="1400" b="1" i="1" dirty="0">
                  <a:solidFill>
                    <a:schemeClr val="tx1"/>
                  </a:solidFill>
                </a:rPr>
                <a:t>NOV</a:t>
              </a:r>
            </a:p>
            <a:p>
              <a:pPr algn="ctr" eaLnBrk="0" fontAlgn="auto" hangingPunct="0">
                <a:spcBef>
                  <a:spcPts val="0"/>
                </a:spcBef>
                <a:spcAft>
                  <a:spcPts val="0"/>
                </a:spcAft>
                <a:buNone/>
                <a:defRPr/>
              </a:pPr>
              <a:r>
                <a:rPr lang="en-US" sz="1400" b="1" i="1" dirty="0">
                  <a:solidFill>
                    <a:schemeClr val="tx1"/>
                  </a:solidFill>
                </a:rPr>
                <a:t>NOC/OOS</a:t>
              </a:r>
            </a:p>
          </p:txBody>
        </p:sp>
        <p:sp>
          <p:nvSpPr>
            <p:cNvPr id="8" name="Rounded Rectangle 7"/>
            <p:cNvSpPr/>
            <p:nvPr/>
          </p:nvSpPr>
          <p:spPr bwMode="auto">
            <a:xfrm>
              <a:off x="2133600" y="2057400"/>
              <a:ext cx="1609725" cy="838200"/>
            </a:xfrm>
            <a:prstGeom prst="roundRect">
              <a:avLst/>
            </a:prstGeom>
            <a:solidFill>
              <a:srgbClr val="FFCF3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anchor="ctr">
              <a:normAutofit/>
            </a:bodyPr>
            <a:lstStyle/>
            <a:p>
              <a:pPr algn="ctr" eaLnBrk="0" fontAlgn="auto" hangingPunct="0">
                <a:spcBef>
                  <a:spcPts val="0"/>
                </a:spcBef>
                <a:spcAft>
                  <a:spcPts val="0"/>
                </a:spcAft>
                <a:buNone/>
                <a:defRPr/>
              </a:pPr>
              <a:r>
                <a:rPr lang="en-US" sz="1400" b="1" dirty="0">
                  <a:solidFill>
                    <a:schemeClr val="tx1"/>
                  </a:solidFill>
                </a:rPr>
                <a:t>WARNING </a:t>
              </a:r>
            </a:p>
            <a:p>
              <a:pPr algn="ctr" eaLnBrk="0" fontAlgn="auto" hangingPunct="0">
                <a:spcBef>
                  <a:spcPts val="0"/>
                </a:spcBef>
                <a:spcAft>
                  <a:spcPts val="0"/>
                </a:spcAft>
                <a:buNone/>
                <a:defRPr/>
              </a:pPr>
              <a:r>
                <a:rPr lang="en-US" sz="1400" b="1" dirty="0" smtClean="0">
                  <a:solidFill>
                    <a:schemeClr val="tx1"/>
                  </a:solidFill>
                </a:rPr>
                <a:t>LETTER</a:t>
              </a:r>
              <a:endParaRPr lang="en-US" sz="1400" b="1" dirty="0">
                <a:solidFill>
                  <a:schemeClr val="tx1"/>
                </a:solidFill>
              </a:endParaRPr>
            </a:p>
          </p:txBody>
        </p:sp>
        <p:grpSp>
          <p:nvGrpSpPr>
            <p:cNvPr id="3" name="Group 32"/>
            <p:cNvGrpSpPr>
              <a:grpSpLocks/>
            </p:cNvGrpSpPr>
            <p:nvPr/>
          </p:nvGrpSpPr>
          <p:grpSpPr bwMode="auto">
            <a:xfrm>
              <a:off x="3810000" y="2598821"/>
              <a:ext cx="2576423" cy="2606841"/>
              <a:chOff x="5029200" y="2614958"/>
              <a:chExt cx="1168400" cy="3212600"/>
            </a:xfrm>
            <a:solidFill>
              <a:srgbClr val="FFCF37"/>
            </a:solidFill>
          </p:grpSpPr>
          <p:sp>
            <p:nvSpPr>
              <p:cNvPr id="10" name="Rounded Rectangle 9"/>
              <p:cNvSpPr/>
              <p:nvPr/>
            </p:nvSpPr>
            <p:spPr>
              <a:xfrm>
                <a:off x="5029200" y="2614958"/>
                <a:ext cx="1168400" cy="3212600"/>
              </a:xfrm>
              <a:prstGeom prst="roundRect">
                <a:avLst/>
              </a:prstGeom>
              <a:solidFill>
                <a:srgbClr val="FFCC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buNone/>
                  <a:defRPr/>
                </a:pPr>
                <a:r>
                  <a:rPr lang="en-US" sz="1400" b="1" dirty="0">
                    <a:solidFill>
                      <a:schemeClr val="tx1"/>
                    </a:solidFill>
                  </a:rPr>
                  <a:t>INVESTIGATION INTERVENTIONS</a:t>
                </a:r>
              </a:p>
              <a:p>
                <a:pPr algn="ctr" eaLnBrk="0" fontAlgn="auto" hangingPunct="0">
                  <a:spcBef>
                    <a:spcPts val="0"/>
                  </a:spcBef>
                  <a:spcAft>
                    <a:spcPts val="0"/>
                  </a:spcAft>
                  <a:buFont typeface="Arial" pitchFamily="34" charset="0"/>
                  <a:buChar char="•"/>
                  <a:defRPr/>
                </a:pPr>
                <a:endParaRPr lang="en-US" sz="700" b="1" dirty="0">
                  <a:solidFill>
                    <a:schemeClr val="tx1"/>
                  </a:solidFill>
                </a:endParaRPr>
              </a:p>
              <a:p>
                <a:pPr algn="ctr" eaLnBrk="0" fontAlgn="auto" hangingPunct="0">
                  <a:spcBef>
                    <a:spcPts val="0"/>
                  </a:spcBef>
                  <a:spcAft>
                    <a:spcPts val="0"/>
                  </a:spcAft>
                  <a:buNone/>
                  <a:defRPr/>
                </a:pPr>
                <a:r>
                  <a:rPr lang="en-US" sz="1400" b="1" i="1" dirty="0">
                    <a:solidFill>
                      <a:schemeClr val="tx1"/>
                    </a:solidFill>
                  </a:rPr>
                  <a:t>Offsite </a:t>
                </a:r>
              </a:p>
              <a:p>
                <a:pPr algn="ctr" eaLnBrk="0" fontAlgn="auto" hangingPunct="0">
                  <a:spcBef>
                    <a:spcPts val="0"/>
                  </a:spcBef>
                  <a:spcAft>
                    <a:spcPts val="0"/>
                  </a:spcAft>
                  <a:buNone/>
                  <a:defRPr/>
                </a:pPr>
                <a:r>
                  <a:rPr lang="en-US" sz="1400" b="1" i="1" dirty="0">
                    <a:solidFill>
                      <a:schemeClr val="tx1"/>
                    </a:solidFill>
                  </a:rPr>
                  <a:t>Focused Onsite</a:t>
                </a:r>
              </a:p>
              <a:p>
                <a:pPr algn="ctr" eaLnBrk="0" fontAlgn="auto" hangingPunct="0">
                  <a:spcBef>
                    <a:spcPts val="0"/>
                  </a:spcBef>
                  <a:spcAft>
                    <a:spcPts val="0"/>
                  </a:spcAft>
                  <a:buNone/>
                  <a:defRPr/>
                </a:pPr>
                <a:r>
                  <a:rPr lang="en-US" sz="1400" b="1" i="1" dirty="0">
                    <a:solidFill>
                      <a:schemeClr val="tx1"/>
                    </a:solidFill>
                  </a:rPr>
                  <a:t>Comprehensive Onsite</a:t>
                </a:r>
              </a:p>
              <a:p>
                <a:pPr algn="ctr" eaLnBrk="0" fontAlgn="auto" hangingPunct="0">
                  <a:spcBef>
                    <a:spcPts val="0"/>
                  </a:spcBef>
                  <a:spcAft>
                    <a:spcPts val="0"/>
                  </a:spcAft>
                  <a:buFont typeface="Arial" pitchFamily="34" charset="0"/>
                  <a:buChar char="•"/>
                  <a:defRPr/>
                </a:pPr>
                <a:endParaRPr lang="en-US" sz="1600" b="1" dirty="0">
                  <a:solidFill>
                    <a:schemeClr val="tx1"/>
                  </a:solidFill>
                </a:endParaRPr>
              </a:p>
              <a:p>
                <a:pPr algn="ctr" eaLnBrk="0" fontAlgn="auto" hangingPunct="0">
                  <a:spcBef>
                    <a:spcPts val="0"/>
                  </a:spcBef>
                  <a:spcAft>
                    <a:spcPts val="0"/>
                  </a:spcAft>
                  <a:buFont typeface="Arial" pitchFamily="34" charset="0"/>
                  <a:buChar char="•"/>
                  <a:defRPr/>
                </a:pPr>
                <a:endParaRPr lang="en-US" sz="1600" b="1" dirty="0">
                  <a:solidFill>
                    <a:schemeClr val="tx1"/>
                  </a:solidFill>
                </a:endParaRPr>
              </a:p>
              <a:p>
                <a:pPr algn="ctr" eaLnBrk="0" fontAlgn="auto" hangingPunct="0">
                  <a:spcBef>
                    <a:spcPts val="0"/>
                  </a:spcBef>
                  <a:spcAft>
                    <a:spcPts val="0"/>
                  </a:spcAft>
                  <a:defRPr/>
                </a:pPr>
                <a:endParaRPr lang="en-US" sz="1100" b="1" dirty="0">
                  <a:solidFill>
                    <a:schemeClr val="tx1"/>
                  </a:solidFill>
                </a:endParaRPr>
              </a:p>
              <a:p>
                <a:pPr algn="ctr" eaLnBrk="0" fontAlgn="auto" hangingPunct="0">
                  <a:spcBef>
                    <a:spcPts val="0"/>
                  </a:spcBef>
                  <a:spcAft>
                    <a:spcPts val="0"/>
                  </a:spcAft>
                  <a:defRPr/>
                </a:pPr>
                <a:endParaRPr lang="en-US" sz="1200" b="1" dirty="0">
                  <a:solidFill>
                    <a:schemeClr val="tx1"/>
                  </a:solidFill>
                </a:endParaRPr>
              </a:p>
            </p:txBody>
          </p:sp>
          <p:sp>
            <p:nvSpPr>
              <p:cNvPr id="11" name="TextBox 28"/>
              <p:cNvSpPr txBox="1">
                <a:spLocks noChangeArrowheads="1"/>
              </p:cNvSpPr>
              <p:nvPr/>
            </p:nvSpPr>
            <p:spPr bwMode="auto">
              <a:xfrm>
                <a:off x="5443878" y="4649605"/>
                <a:ext cx="345565" cy="908313"/>
              </a:xfrm>
              <a:prstGeom prst="rect">
                <a:avLst/>
              </a:prstGeom>
              <a:grpFill/>
              <a:ln w="9525">
                <a:noFill/>
                <a:miter lim="800000"/>
                <a:headEnd/>
                <a:tailEnd/>
              </a:ln>
            </p:spPr>
            <p:txBody>
              <a:bodyPr wrap="square">
                <a:spAutoFit/>
              </a:bodyPr>
              <a:lstStyle/>
              <a:p>
                <a:pPr algn="ctr" eaLnBrk="0" fontAlgn="auto" hangingPunct="0">
                  <a:spcBef>
                    <a:spcPts val="0"/>
                  </a:spcBef>
                  <a:spcAft>
                    <a:spcPts val="0"/>
                  </a:spcAft>
                  <a:buNone/>
                  <a:defRPr/>
                </a:pPr>
                <a:r>
                  <a:rPr lang="en-US" sz="1200" b="1" dirty="0">
                    <a:solidFill>
                      <a:schemeClr val="accent2">
                        <a:lumMod val="75000"/>
                      </a:schemeClr>
                    </a:solidFill>
                    <a:latin typeface="+mn-lt"/>
                  </a:rPr>
                  <a:t>Safety </a:t>
                </a:r>
              </a:p>
              <a:p>
                <a:pPr algn="ctr" eaLnBrk="0" fontAlgn="auto" hangingPunct="0">
                  <a:spcBef>
                    <a:spcPts val="0"/>
                  </a:spcBef>
                  <a:spcAft>
                    <a:spcPts val="0"/>
                  </a:spcAft>
                  <a:buNone/>
                  <a:defRPr/>
                </a:pPr>
                <a:r>
                  <a:rPr lang="en-US" sz="1200" b="1" dirty="0">
                    <a:solidFill>
                      <a:schemeClr val="accent2">
                        <a:lumMod val="75000"/>
                      </a:schemeClr>
                    </a:solidFill>
                    <a:latin typeface="+mn-lt"/>
                  </a:rPr>
                  <a:t>Mgmt </a:t>
                </a:r>
              </a:p>
              <a:p>
                <a:pPr algn="ctr" eaLnBrk="0" fontAlgn="auto" hangingPunct="0">
                  <a:spcBef>
                    <a:spcPts val="0"/>
                  </a:spcBef>
                  <a:spcAft>
                    <a:spcPts val="0"/>
                  </a:spcAft>
                  <a:buNone/>
                  <a:defRPr/>
                </a:pPr>
                <a:r>
                  <a:rPr lang="en-US" sz="1200" b="1" dirty="0">
                    <a:solidFill>
                      <a:schemeClr val="accent2">
                        <a:lumMod val="75000"/>
                      </a:schemeClr>
                    </a:solidFill>
                    <a:latin typeface="+mn-lt"/>
                  </a:rPr>
                  <a:t>Cycle</a:t>
                </a:r>
                <a:endParaRPr lang="en-US" sz="900" b="1" dirty="0">
                  <a:solidFill>
                    <a:schemeClr val="accent2">
                      <a:lumMod val="75000"/>
                    </a:schemeClr>
                  </a:solidFill>
                  <a:latin typeface="+mn-lt"/>
                </a:endParaRPr>
              </a:p>
            </p:txBody>
          </p:sp>
        </p:grpSp>
        <p:cxnSp>
          <p:nvCxnSpPr>
            <p:cNvPr id="18" name="Shape 17"/>
            <p:cNvCxnSpPr>
              <a:stCxn id="15" idx="2"/>
              <a:endCxn id="8" idx="1"/>
            </p:cNvCxnSpPr>
            <p:nvPr/>
          </p:nvCxnSpPr>
          <p:spPr bwMode="auto">
            <a:xfrm rot="16200000" flipH="1">
              <a:off x="1393826" y="1736725"/>
              <a:ext cx="519112" cy="960437"/>
            </a:xfrm>
            <a:prstGeom prst="curvedConnector2">
              <a:avLst/>
            </a:prstGeom>
            <a:ln w="98425" cmpd="sng">
              <a:solidFill>
                <a:srgbClr val="FFCF37"/>
              </a:solidFill>
              <a:tailEnd type="triangle"/>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a:off x="377825" y="4953000"/>
              <a:ext cx="1587500" cy="860926"/>
            </a:xfrm>
            <a:prstGeom prst="roundRect">
              <a:avLst/>
            </a:prstGeom>
            <a:solidFill>
              <a:srgbClr val="FFCF3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buNone/>
                <a:defRPr/>
              </a:pPr>
              <a:r>
                <a:rPr lang="en-US" sz="1400" b="1" dirty="0">
                  <a:solidFill>
                    <a:schemeClr val="tx1"/>
                  </a:solidFill>
                </a:rPr>
                <a:t>TARGETED ROADSIDE INSPECTION</a:t>
              </a:r>
            </a:p>
          </p:txBody>
        </p:sp>
        <p:cxnSp>
          <p:nvCxnSpPr>
            <p:cNvPr id="21" name="Shape 20"/>
            <p:cNvCxnSpPr>
              <a:stCxn id="15" idx="2"/>
              <a:endCxn id="5" idx="0"/>
            </p:cNvCxnSpPr>
            <p:nvPr/>
          </p:nvCxnSpPr>
          <p:spPr bwMode="auto">
            <a:xfrm rot="5400000">
              <a:off x="-325436" y="3454400"/>
              <a:ext cx="2995612" cy="1588"/>
            </a:xfrm>
            <a:prstGeom prst="curvedConnector3">
              <a:avLst>
                <a:gd name="adj1" fmla="val 50000"/>
              </a:avLst>
            </a:prstGeom>
            <a:ln w="98425" cmpd="sng">
              <a:solidFill>
                <a:srgbClr val="FFCF37"/>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bwMode="auto">
            <a:xfrm>
              <a:off x="304800" y="1295400"/>
              <a:ext cx="1736725" cy="661988"/>
            </a:xfrm>
            <a:prstGeom prst="roundRect">
              <a:avLst/>
            </a:prstGeom>
            <a:solidFill>
              <a:srgbClr val="00B05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buNone/>
                <a:defRPr/>
              </a:pPr>
              <a:r>
                <a:rPr lang="en-US" sz="1300" dirty="0">
                  <a:solidFill>
                    <a:schemeClr val="bg1"/>
                  </a:solidFill>
                  <a:latin typeface="+mj-lt"/>
                </a:rPr>
                <a:t>Safety Measurement </a:t>
              </a:r>
              <a:r>
                <a:rPr lang="en-US" sz="1300" dirty="0" smtClean="0">
                  <a:solidFill>
                    <a:schemeClr val="bg1"/>
                  </a:solidFill>
                  <a:latin typeface="+mj-lt"/>
                </a:rPr>
                <a:t>           BASIC </a:t>
              </a:r>
              <a:r>
                <a:rPr lang="en-US" sz="1300" dirty="0">
                  <a:solidFill>
                    <a:schemeClr val="bg1"/>
                  </a:solidFill>
                  <a:latin typeface="+mj-lt"/>
                </a:rPr>
                <a:t>Scores</a:t>
              </a:r>
            </a:p>
          </p:txBody>
        </p:sp>
        <p:graphicFrame>
          <p:nvGraphicFramePr>
            <p:cNvPr id="52" name="Diagram 51"/>
            <p:cNvGraphicFramePr/>
            <p:nvPr/>
          </p:nvGraphicFramePr>
          <p:xfrm>
            <a:off x="3200400" y="4249821"/>
            <a:ext cx="990600" cy="942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7" name="Shape 46"/>
            <p:cNvCxnSpPr>
              <a:stCxn id="8" idx="2"/>
              <a:endCxn id="10" idx="1"/>
            </p:cNvCxnSpPr>
            <p:nvPr/>
          </p:nvCxnSpPr>
          <p:spPr bwMode="auto">
            <a:xfrm rot="16200000" flipH="1">
              <a:off x="2870910" y="2963152"/>
              <a:ext cx="1006642" cy="871537"/>
            </a:xfrm>
            <a:prstGeom prst="curvedConnector2">
              <a:avLst/>
            </a:prstGeom>
            <a:ln w="98425" cmpd="sng">
              <a:solidFill>
                <a:srgbClr val="FFCF37"/>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hape 49"/>
            <p:cNvCxnSpPr>
              <a:stCxn id="10" idx="2"/>
              <a:endCxn id="7" idx="1"/>
            </p:cNvCxnSpPr>
            <p:nvPr/>
          </p:nvCxnSpPr>
          <p:spPr bwMode="auto">
            <a:xfrm rot="16200000" flipH="1">
              <a:off x="5755188" y="4548686"/>
              <a:ext cx="217238" cy="1531188"/>
            </a:xfrm>
            <a:prstGeom prst="curvedConnector2">
              <a:avLst/>
            </a:prstGeom>
            <a:ln w="98425" cmpd="sng">
              <a:solidFill>
                <a:srgbClr val="FFCF37"/>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Right Arrow 21"/>
          <p:cNvSpPr/>
          <p:nvPr/>
        </p:nvSpPr>
        <p:spPr bwMode="auto">
          <a:xfrm>
            <a:off x="2286000" y="1447800"/>
            <a:ext cx="6553200" cy="685800"/>
          </a:xfrm>
          <a:prstGeom prst="rightArrow">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9525" cap="flat" cmpd="sng" algn="ctr">
            <a:noFill/>
            <a:prstDash val="solid"/>
            <a:round/>
            <a:headEnd type="none" w="med" len="med"/>
            <a:tailEnd type="none" w="med" len="med"/>
          </a:ln>
          <a:effectLst/>
        </p:spPr>
        <p:txBody>
          <a:bodyPr/>
          <a:lstStyle/>
          <a:p>
            <a:pPr algn="ctr" eaLnBrk="0" hangingPunct="0">
              <a:buNone/>
              <a:defRPr/>
            </a:pPr>
            <a:r>
              <a:rPr lang="en-US" sz="1600" i="1" dirty="0">
                <a:latin typeface="Franklin Gothic Medium" pitchFamily="34" charset="0"/>
              </a:rPr>
              <a:t>I</a:t>
            </a:r>
            <a:r>
              <a:rPr lang="en-US" sz="1600" i="1" dirty="0" smtClean="0">
                <a:latin typeface="Franklin Gothic Medium" pitchFamily="34" charset="0"/>
              </a:rPr>
              <a:t>ncreasing </a:t>
            </a:r>
            <a:r>
              <a:rPr lang="en-US" sz="1600" i="1" dirty="0">
                <a:latin typeface="Franklin Gothic Medium" pitchFamily="34" charset="0"/>
              </a:rPr>
              <a:t>Severity</a:t>
            </a:r>
          </a:p>
        </p:txBody>
      </p:sp>
      <p:cxnSp>
        <p:nvCxnSpPr>
          <p:cNvPr id="24" name="Shape 23"/>
          <p:cNvCxnSpPr>
            <a:stCxn id="15" idx="2"/>
          </p:cNvCxnSpPr>
          <p:nvPr/>
        </p:nvCxnSpPr>
        <p:spPr bwMode="auto">
          <a:xfrm rot="16200000" flipH="1">
            <a:off x="2286539" y="1219736"/>
            <a:ext cx="3534285" cy="5456237"/>
          </a:xfrm>
          <a:prstGeom prst="curvedConnector2">
            <a:avLst/>
          </a:prstGeom>
          <a:ln w="38100" cmpd="sng">
            <a:solidFill>
              <a:srgbClr val="FFCF37"/>
            </a:solidFill>
            <a:prstDash val="dash"/>
            <a:tailEnd type="triangle"/>
          </a:ln>
        </p:spPr>
        <p:style>
          <a:lnRef idx="1">
            <a:schemeClr val="accent1"/>
          </a:lnRef>
          <a:fillRef idx="0">
            <a:schemeClr val="accent1"/>
          </a:fillRef>
          <a:effectRef idx="0">
            <a:schemeClr val="accent1"/>
          </a:effectRef>
          <a:fontRef idx="minor">
            <a:schemeClr val="tx1"/>
          </a:fontRef>
        </p:style>
      </p:cxnSp>
      <p:graphicFrame>
        <p:nvGraphicFramePr>
          <p:cNvPr id="26" name="Diagram 25"/>
          <p:cNvGraphicFramePr/>
          <p:nvPr/>
        </p:nvGraphicFramePr>
        <p:xfrm>
          <a:off x="4772464" y="4038600"/>
          <a:ext cx="990600" cy="990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normAutofit/>
          </a:bodyPr>
          <a:lstStyle/>
          <a:p>
            <a:pPr eaLnBrk="1" hangingPunct="1"/>
            <a:r>
              <a:rPr lang="en-US" dirty="0" smtClean="0"/>
              <a:t>CSA Warning Letter</a:t>
            </a:r>
          </a:p>
        </p:txBody>
      </p:sp>
      <p:grpSp>
        <p:nvGrpSpPr>
          <p:cNvPr id="2" name="Group 14"/>
          <p:cNvGrpSpPr>
            <a:grpSpLocks/>
          </p:cNvGrpSpPr>
          <p:nvPr/>
        </p:nvGrpSpPr>
        <p:grpSpPr bwMode="auto">
          <a:xfrm>
            <a:off x="5410200" y="1828800"/>
            <a:ext cx="3505200" cy="3124200"/>
            <a:chOff x="5638800" y="1752600"/>
            <a:chExt cx="3149600" cy="2819400"/>
          </a:xfrm>
        </p:grpSpPr>
        <p:pic>
          <p:nvPicPr>
            <p:cNvPr id="38920" name="Picture 10" descr="Interventions Process.jpg"/>
            <p:cNvPicPr>
              <a:picLocks noChangeAspect="1"/>
            </p:cNvPicPr>
            <p:nvPr/>
          </p:nvPicPr>
          <p:blipFill>
            <a:blip r:embed="rId3" cstate="screen"/>
            <a:srcRect/>
            <a:stretch>
              <a:fillRect/>
            </a:stretch>
          </p:blipFill>
          <p:spPr bwMode="auto">
            <a:xfrm>
              <a:off x="5638800" y="2209800"/>
              <a:ext cx="3149600" cy="2362200"/>
            </a:xfrm>
            <a:prstGeom prst="rect">
              <a:avLst/>
            </a:prstGeom>
            <a:noFill/>
            <a:ln w="9525">
              <a:noFill/>
              <a:miter lim="800000"/>
              <a:headEnd/>
              <a:tailEnd/>
            </a:ln>
          </p:spPr>
        </p:pic>
        <p:grpSp>
          <p:nvGrpSpPr>
            <p:cNvPr id="3" name="Group 13"/>
            <p:cNvGrpSpPr>
              <a:grpSpLocks/>
            </p:cNvGrpSpPr>
            <p:nvPr/>
          </p:nvGrpSpPr>
          <p:grpSpPr bwMode="auto">
            <a:xfrm>
              <a:off x="5912678" y="1752600"/>
              <a:ext cx="1479731" cy="1524000"/>
              <a:chOff x="5912678" y="1752600"/>
              <a:chExt cx="1479731" cy="1524000"/>
            </a:xfrm>
          </p:grpSpPr>
          <p:grpSp>
            <p:nvGrpSpPr>
              <p:cNvPr id="4" name="Group 12"/>
              <p:cNvGrpSpPr>
                <a:grpSpLocks/>
              </p:cNvGrpSpPr>
              <p:nvPr/>
            </p:nvGrpSpPr>
            <p:grpSpPr bwMode="auto">
              <a:xfrm>
                <a:off x="6248400" y="2057400"/>
                <a:ext cx="838200" cy="1219200"/>
                <a:chOff x="6248400" y="2057400"/>
                <a:chExt cx="838200" cy="1219200"/>
              </a:xfrm>
            </p:grpSpPr>
            <p:sp>
              <p:nvSpPr>
                <p:cNvPr id="12" name="Rounded Rectangle 11"/>
                <p:cNvSpPr/>
                <p:nvPr/>
              </p:nvSpPr>
              <p:spPr bwMode="auto">
                <a:xfrm>
                  <a:off x="6292916" y="2820753"/>
                  <a:ext cx="793551" cy="456847"/>
                </a:xfrm>
                <a:prstGeom prst="roundRect">
                  <a:avLst/>
                </a:prstGeom>
                <a:no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eaLnBrk="0" hangingPunct="0">
                    <a:defRPr/>
                  </a:pPr>
                  <a:endParaRPr lang="en-US" sz="2000" dirty="0">
                    <a:solidFill>
                      <a:schemeClr val="tx1"/>
                    </a:solidFill>
                  </a:endParaRPr>
                </a:p>
              </p:txBody>
            </p:sp>
            <p:cxnSp>
              <p:nvCxnSpPr>
                <p:cNvPr id="38925" name="Straight Connector 21"/>
                <p:cNvCxnSpPr>
                  <a:cxnSpLocks noChangeShapeType="1"/>
                </p:cNvCxnSpPr>
                <p:nvPr/>
              </p:nvCxnSpPr>
              <p:spPr bwMode="auto">
                <a:xfrm rot="5400000" flipH="1" flipV="1">
                  <a:off x="6249988" y="2436812"/>
                  <a:ext cx="762000" cy="3175"/>
                </a:xfrm>
                <a:prstGeom prst="line">
                  <a:avLst/>
                </a:prstGeom>
                <a:noFill/>
                <a:ln w="9525" algn="ctr">
                  <a:solidFill>
                    <a:schemeClr val="tx1"/>
                  </a:solidFill>
                  <a:round/>
                  <a:headEnd/>
                  <a:tailEnd/>
                </a:ln>
              </p:spPr>
            </p:cxnSp>
          </p:grpSp>
          <p:sp>
            <p:nvSpPr>
              <p:cNvPr id="38923" name="TextBox 22"/>
              <p:cNvSpPr txBox="1">
                <a:spLocks noChangeArrowheads="1"/>
              </p:cNvSpPr>
              <p:nvPr/>
            </p:nvSpPr>
            <p:spPr bwMode="auto">
              <a:xfrm>
                <a:off x="5912678" y="1752600"/>
                <a:ext cx="1479731" cy="333300"/>
              </a:xfrm>
              <a:prstGeom prst="rect">
                <a:avLst/>
              </a:prstGeom>
              <a:noFill/>
              <a:ln w="9525">
                <a:noFill/>
                <a:miter lim="800000"/>
                <a:headEnd/>
                <a:tailEnd/>
              </a:ln>
            </p:spPr>
            <p:txBody>
              <a:bodyPr wrap="none">
                <a:spAutoFit/>
              </a:bodyPr>
              <a:lstStyle/>
              <a:p>
                <a:pPr eaLnBrk="0" hangingPunct="0">
                  <a:buNone/>
                </a:pPr>
                <a:r>
                  <a:rPr lang="en-US" sz="1800" dirty="0">
                    <a:latin typeface="Franklin Gothic Medium" pitchFamily="34" charset="0"/>
                  </a:rPr>
                  <a:t>Warning Letter</a:t>
                </a:r>
              </a:p>
            </p:txBody>
          </p:sp>
        </p:grpSp>
      </p:grpSp>
      <p:pic>
        <p:nvPicPr>
          <p:cNvPr id="18" name="Picture 17" descr="warning letter.JPG"/>
          <p:cNvPicPr>
            <a:picLocks noChangeAspect="1"/>
          </p:cNvPicPr>
          <p:nvPr/>
        </p:nvPicPr>
        <p:blipFill>
          <a:blip r:embed="rId4" cstate="screen"/>
          <a:stretch>
            <a:fillRect/>
          </a:stretch>
        </p:blipFill>
        <p:spPr>
          <a:xfrm>
            <a:off x="666750" y="990600"/>
            <a:ext cx="4591050" cy="5205412"/>
          </a:xfrm>
          <a:prstGeom prst="rect">
            <a:avLst/>
          </a:prstGeom>
          <a:ln>
            <a:no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idx="1"/>
          </p:nvPr>
        </p:nvSpPr>
        <p:spPr>
          <a:xfrm>
            <a:off x="300038" y="1600200"/>
            <a:ext cx="8615362" cy="4525963"/>
          </a:xfrm>
          <a:ln/>
        </p:spPr>
        <p:txBody>
          <a:bodyPr/>
          <a:lstStyle/>
          <a:p>
            <a:pPr marL="182563" indent="-182563"/>
            <a:r>
              <a:rPr lang="en-US" sz="2800" dirty="0" smtClean="0"/>
              <a:t>Any BASIC exceeding the threshold (percentile)</a:t>
            </a:r>
          </a:p>
          <a:p>
            <a:pPr marL="182563" indent="-182563">
              <a:buFont typeface="Arial" pitchFamily="34" charset="0"/>
              <a:buNone/>
            </a:pPr>
            <a:r>
              <a:rPr lang="en-US" sz="2800" dirty="0" smtClean="0"/>
              <a:t>			</a:t>
            </a:r>
            <a:r>
              <a:rPr lang="en-US" sz="2800" b="1" dirty="0" smtClean="0"/>
              <a:t>OR</a:t>
            </a:r>
          </a:p>
          <a:p>
            <a:pPr marL="182563" indent="-182563"/>
            <a:r>
              <a:rPr lang="en-US" sz="2800" dirty="0" smtClean="0"/>
              <a:t>Any BASIC with a Serious Violation on the most recent investigation</a:t>
            </a:r>
          </a:p>
          <a:p>
            <a:pPr marL="182563" indent="-182563">
              <a:buFont typeface="Arial" pitchFamily="34" charset="0"/>
              <a:buNone/>
            </a:pPr>
            <a:r>
              <a:rPr lang="en-US" sz="2800" dirty="0" smtClean="0"/>
              <a:t>			</a:t>
            </a:r>
            <a:r>
              <a:rPr lang="en-US" sz="2800" b="1" dirty="0" smtClean="0"/>
              <a:t>OR</a:t>
            </a:r>
          </a:p>
          <a:p>
            <a:pPr marL="182563" indent="-182563"/>
            <a:r>
              <a:rPr lang="en-US" sz="2800" dirty="0" smtClean="0"/>
              <a:t>BASICs associated with a complaint</a:t>
            </a:r>
          </a:p>
          <a:p>
            <a:pPr marL="182563" indent="-182563"/>
            <a:endParaRPr lang="en-US" sz="1100" dirty="0" smtClean="0"/>
          </a:p>
        </p:txBody>
      </p:sp>
      <p:sp>
        <p:nvSpPr>
          <p:cNvPr id="49155" name="Title 2"/>
          <p:cNvSpPr>
            <a:spLocks noGrp="1"/>
          </p:cNvSpPr>
          <p:nvPr>
            <p:ph type="title"/>
          </p:nvPr>
        </p:nvSpPr>
        <p:spPr/>
        <p:txBody>
          <a:bodyPr>
            <a:normAutofit/>
          </a:bodyPr>
          <a:lstStyle/>
          <a:p>
            <a:r>
              <a:rPr lang="en-US" dirty="0" smtClean="0"/>
              <a:t>BASICs Requiring Investigation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animEffect transition="in" filter="fade">
                                      <p:cBhvr>
                                        <p:cTn id="7" dur="500"/>
                                        <p:tgtEl>
                                          <p:spTgt spid="4813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8130">
                                            <p:txEl>
                                              <p:pRg st="1" end="1"/>
                                            </p:txEl>
                                          </p:spTgt>
                                        </p:tgtEl>
                                        <p:attrNameLst>
                                          <p:attrName>style.visibility</p:attrName>
                                        </p:attrNameLst>
                                      </p:cBhvr>
                                      <p:to>
                                        <p:strVal val="visible"/>
                                      </p:to>
                                    </p:set>
                                    <p:animEffect transition="in" filter="fade">
                                      <p:cBhvr>
                                        <p:cTn id="10" dur="500"/>
                                        <p:tgtEl>
                                          <p:spTgt spid="48130">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48130">
                                            <p:txEl>
                                              <p:pRg st="2" end="2"/>
                                            </p:txEl>
                                          </p:spTgt>
                                        </p:tgtEl>
                                        <p:attrNameLst>
                                          <p:attrName>style.visibility</p:attrName>
                                        </p:attrNameLst>
                                      </p:cBhvr>
                                      <p:to>
                                        <p:strVal val="visible"/>
                                      </p:to>
                                    </p:set>
                                    <p:animEffect transition="in" filter="fade">
                                      <p:cBhvr>
                                        <p:cTn id="15" dur="500"/>
                                        <p:tgtEl>
                                          <p:spTgt spid="48130">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8130">
                                            <p:txEl>
                                              <p:pRg st="3" end="3"/>
                                            </p:txEl>
                                          </p:spTgt>
                                        </p:tgtEl>
                                        <p:attrNameLst>
                                          <p:attrName>style.visibility</p:attrName>
                                        </p:attrNameLst>
                                      </p:cBhvr>
                                      <p:to>
                                        <p:strVal val="visible"/>
                                      </p:to>
                                    </p:set>
                                    <p:animEffect transition="in" filter="fade">
                                      <p:cBhvr>
                                        <p:cTn id="18" dur="500"/>
                                        <p:tgtEl>
                                          <p:spTgt spid="48130">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48130">
                                            <p:txEl>
                                              <p:pRg st="4" end="4"/>
                                            </p:txEl>
                                          </p:spTgt>
                                        </p:tgtEl>
                                        <p:attrNameLst>
                                          <p:attrName>style.visibility</p:attrName>
                                        </p:attrNameLst>
                                      </p:cBhvr>
                                      <p:to>
                                        <p:strVal val="visible"/>
                                      </p:to>
                                    </p:set>
                                    <p:animEffect transition="in" filter="fade">
                                      <p:cBhvr>
                                        <p:cTn id="23" dur="500"/>
                                        <p:tgtEl>
                                          <p:spTgt spid="481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609600" y="-152400"/>
            <a:ext cx="8229600" cy="1371600"/>
          </a:xfrm>
        </p:spPr>
        <p:txBody>
          <a:bodyPr>
            <a:normAutofit/>
          </a:bodyPr>
          <a:lstStyle/>
          <a:p>
            <a:r>
              <a:rPr lang="en-US" dirty="0" smtClean="0"/>
              <a:t>CSA Carrier Investigations</a:t>
            </a:r>
          </a:p>
        </p:txBody>
      </p:sp>
      <p:sp>
        <p:nvSpPr>
          <p:cNvPr id="40962" name="Content Placeholder 26"/>
          <p:cNvSpPr>
            <a:spLocks noGrp="1"/>
          </p:cNvSpPr>
          <p:nvPr>
            <p:ph idx="1"/>
          </p:nvPr>
        </p:nvSpPr>
        <p:spPr>
          <a:xfrm>
            <a:off x="76200" y="1676400"/>
            <a:ext cx="5943600" cy="3886200"/>
          </a:xfrm>
        </p:spPr>
        <p:txBody>
          <a:bodyPr/>
          <a:lstStyle/>
          <a:p>
            <a:r>
              <a:rPr lang="en-US" sz="2800" dirty="0" smtClean="0"/>
              <a:t>Shifted from 1 Compliance Review (CR) to 3 Investigation Options</a:t>
            </a:r>
          </a:p>
          <a:p>
            <a:pPr lvl="1"/>
            <a:r>
              <a:rPr lang="en-US" sz="2400" dirty="0" smtClean="0"/>
              <a:t>Offsite</a:t>
            </a:r>
          </a:p>
          <a:p>
            <a:pPr lvl="1"/>
            <a:r>
              <a:rPr lang="en-US" sz="2400" dirty="0" smtClean="0"/>
              <a:t>Focused Onsite</a:t>
            </a:r>
          </a:p>
          <a:p>
            <a:pPr lvl="1"/>
            <a:r>
              <a:rPr lang="en-US" sz="2400" dirty="0" smtClean="0"/>
              <a:t>Comprehensive Onsite</a:t>
            </a:r>
          </a:p>
          <a:p>
            <a:r>
              <a:rPr lang="en-US" sz="2800" dirty="0" smtClean="0"/>
              <a:t>Focused on BASICs requiring investigation</a:t>
            </a:r>
          </a:p>
        </p:txBody>
      </p:sp>
      <p:sp>
        <p:nvSpPr>
          <p:cNvPr id="40966" name="Line 6"/>
          <p:cNvSpPr>
            <a:spLocks noChangeShapeType="1"/>
          </p:cNvSpPr>
          <p:nvPr/>
        </p:nvSpPr>
        <p:spPr bwMode="auto">
          <a:xfrm>
            <a:off x="533400" y="4953000"/>
            <a:ext cx="0" cy="0"/>
          </a:xfrm>
          <a:prstGeom prst="line">
            <a:avLst/>
          </a:prstGeom>
          <a:noFill/>
          <a:ln w="9525">
            <a:solidFill>
              <a:schemeClr val="tx1"/>
            </a:solidFill>
            <a:round/>
            <a:headEnd/>
            <a:tailEnd type="triangle" w="med" len="med"/>
          </a:ln>
        </p:spPr>
        <p:txBody>
          <a:bodyPr/>
          <a:lstStyle/>
          <a:p>
            <a:endParaRPr lang="en-US" dirty="0"/>
          </a:p>
        </p:txBody>
      </p:sp>
      <p:pic>
        <p:nvPicPr>
          <p:cNvPr id="40969" name="Picture 12" descr="Interventions Process.jpg"/>
          <p:cNvPicPr>
            <a:picLocks noChangeAspect="1"/>
          </p:cNvPicPr>
          <p:nvPr/>
        </p:nvPicPr>
        <p:blipFill>
          <a:blip r:embed="rId3" cstate="screen"/>
          <a:srcRect t="13445"/>
          <a:stretch>
            <a:fillRect/>
          </a:stretch>
        </p:blipFill>
        <p:spPr bwMode="auto">
          <a:xfrm>
            <a:off x="5994400" y="1447800"/>
            <a:ext cx="2921000" cy="1962150"/>
          </a:xfrm>
          <a:prstGeom prst="rect">
            <a:avLst/>
          </a:prstGeom>
          <a:noFill/>
          <a:ln w="9525">
            <a:noFill/>
            <a:miter lim="800000"/>
            <a:headEnd/>
            <a:tailEnd/>
          </a:ln>
        </p:spPr>
      </p:pic>
      <p:grpSp>
        <p:nvGrpSpPr>
          <p:cNvPr id="2" name="Group 32"/>
          <p:cNvGrpSpPr>
            <a:grpSpLocks/>
          </p:cNvGrpSpPr>
          <p:nvPr/>
        </p:nvGrpSpPr>
        <p:grpSpPr bwMode="auto">
          <a:xfrm>
            <a:off x="6372436" y="1962150"/>
            <a:ext cx="2504484" cy="3886199"/>
            <a:chOff x="3967" y="1385"/>
            <a:chExt cx="1623" cy="2551"/>
          </a:xfrm>
        </p:grpSpPr>
        <p:sp>
          <p:nvSpPr>
            <p:cNvPr id="15" name="Rounded Rectangle 14"/>
            <p:cNvSpPr/>
            <p:nvPr/>
          </p:nvSpPr>
          <p:spPr bwMode="auto">
            <a:xfrm>
              <a:off x="4443" y="1385"/>
              <a:ext cx="667" cy="622"/>
            </a:xfrm>
            <a:prstGeom prst="roundRect">
              <a:avLst/>
            </a:prstGeom>
            <a:no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eaLnBrk="0" hangingPunct="0">
                <a:defRPr/>
              </a:pPr>
              <a:endParaRPr lang="en-US" sz="2000" dirty="0">
                <a:solidFill>
                  <a:schemeClr val="tx1"/>
                </a:solidFill>
              </a:endParaRPr>
            </a:p>
          </p:txBody>
        </p:sp>
        <p:sp>
          <p:nvSpPr>
            <p:cNvPr id="40973" name="Line 17"/>
            <p:cNvSpPr>
              <a:spLocks noChangeShapeType="1"/>
            </p:cNvSpPr>
            <p:nvPr/>
          </p:nvSpPr>
          <p:spPr bwMode="auto">
            <a:xfrm>
              <a:off x="4800" y="2016"/>
              <a:ext cx="0" cy="336"/>
            </a:xfrm>
            <a:prstGeom prst="line">
              <a:avLst/>
            </a:prstGeom>
            <a:noFill/>
            <a:ln w="9525">
              <a:solidFill>
                <a:schemeClr val="tx1"/>
              </a:solidFill>
              <a:round/>
              <a:headEnd/>
              <a:tailEnd type="triangle" w="med" len="med"/>
            </a:ln>
          </p:spPr>
          <p:txBody>
            <a:bodyPr/>
            <a:lstStyle/>
            <a:p>
              <a:endParaRPr lang="en-US" dirty="0"/>
            </a:p>
          </p:txBody>
        </p:sp>
        <p:grpSp>
          <p:nvGrpSpPr>
            <p:cNvPr id="3" name="Group 31"/>
            <p:cNvGrpSpPr>
              <a:grpSpLocks/>
            </p:cNvGrpSpPr>
            <p:nvPr/>
          </p:nvGrpSpPr>
          <p:grpSpPr bwMode="auto">
            <a:xfrm>
              <a:off x="3967" y="2400"/>
              <a:ext cx="1623" cy="1536"/>
              <a:chOff x="3967" y="2400"/>
              <a:chExt cx="1623" cy="1536"/>
            </a:xfrm>
          </p:grpSpPr>
          <p:grpSp>
            <p:nvGrpSpPr>
              <p:cNvPr id="4" name="Group 32"/>
              <p:cNvGrpSpPr>
                <a:grpSpLocks/>
              </p:cNvGrpSpPr>
              <p:nvPr/>
            </p:nvGrpSpPr>
            <p:grpSpPr bwMode="auto">
              <a:xfrm>
                <a:off x="3967" y="2400"/>
                <a:ext cx="1623" cy="1475"/>
                <a:chOff x="5029200" y="2792886"/>
                <a:chExt cx="1168400" cy="2886069"/>
              </a:xfrm>
              <a:solidFill>
                <a:srgbClr val="FFCF37"/>
              </a:solidFill>
            </p:grpSpPr>
            <p:sp>
              <p:nvSpPr>
                <p:cNvPr id="20" name="Rounded Rectangle 19"/>
                <p:cNvSpPr/>
                <p:nvPr/>
              </p:nvSpPr>
              <p:spPr>
                <a:xfrm>
                  <a:off x="5029200" y="2792886"/>
                  <a:ext cx="1168400" cy="2886069"/>
                </a:xfrm>
                <a:prstGeom prst="roundRect">
                  <a:avLst/>
                </a:prstGeom>
                <a:solidFill>
                  <a:srgbClr val="FFCC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buNone/>
                    <a:defRPr/>
                  </a:pPr>
                  <a:r>
                    <a:rPr lang="en-US" sz="1400" b="1" dirty="0">
                      <a:solidFill>
                        <a:schemeClr val="tx1"/>
                      </a:solidFill>
                    </a:rPr>
                    <a:t>INVESTIGATION INTERVENTIONS</a:t>
                  </a:r>
                </a:p>
                <a:p>
                  <a:pPr algn="ctr" eaLnBrk="0" fontAlgn="auto" hangingPunct="0">
                    <a:spcBef>
                      <a:spcPts val="0"/>
                    </a:spcBef>
                    <a:spcAft>
                      <a:spcPts val="0"/>
                    </a:spcAft>
                    <a:buFont typeface="Arial" pitchFamily="34" charset="0"/>
                    <a:buChar char="•"/>
                    <a:defRPr/>
                  </a:pPr>
                  <a:endParaRPr lang="en-US" sz="1000" b="1" dirty="0">
                    <a:solidFill>
                      <a:schemeClr val="tx1"/>
                    </a:solidFill>
                  </a:endParaRPr>
                </a:p>
                <a:p>
                  <a:pPr algn="ctr" eaLnBrk="0" fontAlgn="auto" hangingPunct="0">
                    <a:spcBef>
                      <a:spcPts val="0"/>
                    </a:spcBef>
                    <a:spcAft>
                      <a:spcPts val="0"/>
                    </a:spcAft>
                    <a:buNone/>
                    <a:defRPr/>
                  </a:pPr>
                  <a:r>
                    <a:rPr lang="en-US" sz="1400" b="1" i="1" dirty="0">
                      <a:solidFill>
                        <a:schemeClr val="tx1"/>
                      </a:solidFill>
                    </a:rPr>
                    <a:t>Offsite </a:t>
                  </a:r>
                </a:p>
                <a:p>
                  <a:pPr algn="ctr" eaLnBrk="0" fontAlgn="auto" hangingPunct="0">
                    <a:spcBef>
                      <a:spcPts val="0"/>
                    </a:spcBef>
                    <a:spcAft>
                      <a:spcPts val="0"/>
                    </a:spcAft>
                    <a:buNone/>
                    <a:defRPr/>
                  </a:pPr>
                  <a:r>
                    <a:rPr lang="en-US" sz="1400" b="1" i="1" dirty="0">
                      <a:solidFill>
                        <a:schemeClr val="tx1"/>
                      </a:solidFill>
                    </a:rPr>
                    <a:t>Focused Onsite</a:t>
                  </a:r>
                </a:p>
                <a:p>
                  <a:pPr algn="ctr" eaLnBrk="0" fontAlgn="auto" hangingPunct="0">
                    <a:spcBef>
                      <a:spcPts val="0"/>
                    </a:spcBef>
                    <a:spcAft>
                      <a:spcPts val="0"/>
                    </a:spcAft>
                    <a:buNone/>
                    <a:defRPr/>
                  </a:pPr>
                  <a:r>
                    <a:rPr lang="en-US" sz="1400" b="1" i="1" dirty="0">
                      <a:solidFill>
                        <a:schemeClr val="tx1"/>
                      </a:solidFill>
                    </a:rPr>
                    <a:t>Comprehensive Onsite</a:t>
                  </a:r>
                </a:p>
                <a:p>
                  <a:pPr algn="ctr" eaLnBrk="0" fontAlgn="auto" hangingPunct="0">
                    <a:spcBef>
                      <a:spcPts val="0"/>
                    </a:spcBef>
                    <a:spcAft>
                      <a:spcPts val="0"/>
                    </a:spcAft>
                    <a:buFont typeface="Arial" pitchFamily="34" charset="0"/>
                    <a:buChar char="•"/>
                    <a:defRPr/>
                  </a:pPr>
                  <a:endParaRPr lang="en-US" sz="1600" b="1" dirty="0">
                    <a:solidFill>
                      <a:schemeClr val="tx1"/>
                    </a:solidFill>
                  </a:endParaRPr>
                </a:p>
                <a:p>
                  <a:pPr algn="ctr" eaLnBrk="0" fontAlgn="auto" hangingPunct="0">
                    <a:spcBef>
                      <a:spcPts val="0"/>
                    </a:spcBef>
                    <a:spcAft>
                      <a:spcPts val="0"/>
                    </a:spcAft>
                    <a:buFont typeface="Arial" pitchFamily="34" charset="0"/>
                    <a:buChar char="•"/>
                    <a:defRPr/>
                  </a:pPr>
                  <a:endParaRPr lang="en-US" sz="1600" b="1" dirty="0">
                    <a:solidFill>
                      <a:schemeClr val="tx1"/>
                    </a:solidFill>
                  </a:endParaRPr>
                </a:p>
                <a:p>
                  <a:pPr algn="ctr" eaLnBrk="0" fontAlgn="auto" hangingPunct="0">
                    <a:spcBef>
                      <a:spcPts val="0"/>
                    </a:spcBef>
                    <a:spcAft>
                      <a:spcPts val="0"/>
                    </a:spcAft>
                    <a:defRPr/>
                  </a:pPr>
                  <a:endParaRPr lang="en-US" sz="1100" b="1" dirty="0">
                    <a:solidFill>
                      <a:schemeClr val="tx1"/>
                    </a:solidFill>
                  </a:endParaRPr>
                </a:p>
                <a:p>
                  <a:pPr algn="ctr" eaLnBrk="0" fontAlgn="auto" hangingPunct="0">
                    <a:spcBef>
                      <a:spcPts val="0"/>
                    </a:spcBef>
                    <a:spcAft>
                      <a:spcPts val="0"/>
                    </a:spcAft>
                    <a:defRPr/>
                  </a:pPr>
                  <a:endParaRPr lang="en-US" sz="1200" b="1" dirty="0">
                    <a:solidFill>
                      <a:schemeClr val="tx1"/>
                    </a:solidFill>
                  </a:endParaRPr>
                </a:p>
              </p:txBody>
            </p:sp>
            <p:sp>
              <p:nvSpPr>
                <p:cNvPr id="21" name="TextBox 28"/>
                <p:cNvSpPr txBox="1">
                  <a:spLocks noChangeArrowheads="1"/>
                </p:cNvSpPr>
                <p:nvPr/>
              </p:nvSpPr>
              <p:spPr bwMode="auto">
                <a:xfrm>
                  <a:off x="5388708" y="4722720"/>
                  <a:ext cx="484293" cy="830147"/>
                </a:xfrm>
                <a:prstGeom prst="rect">
                  <a:avLst/>
                </a:prstGeom>
                <a:grpFill/>
                <a:ln w="9525">
                  <a:noFill/>
                  <a:miter lim="800000"/>
                  <a:headEnd/>
                  <a:tailEnd/>
                </a:ln>
              </p:spPr>
              <p:txBody>
                <a:bodyPr>
                  <a:spAutoFit/>
                </a:bodyPr>
                <a:lstStyle/>
                <a:p>
                  <a:pPr algn="ctr" eaLnBrk="0" fontAlgn="auto" hangingPunct="0">
                    <a:spcBef>
                      <a:spcPts val="0"/>
                    </a:spcBef>
                    <a:spcAft>
                      <a:spcPts val="0"/>
                    </a:spcAft>
                    <a:buNone/>
                    <a:defRPr/>
                  </a:pPr>
                  <a:r>
                    <a:rPr lang="en-US" sz="1200" b="1" dirty="0">
                      <a:solidFill>
                        <a:schemeClr val="accent2">
                          <a:lumMod val="75000"/>
                        </a:schemeClr>
                      </a:solidFill>
                      <a:latin typeface="+mn-lt"/>
                    </a:rPr>
                    <a:t>Safety </a:t>
                  </a:r>
                </a:p>
                <a:p>
                  <a:pPr algn="ctr" eaLnBrk="0" fontAlgn="auto" hangingPunct="0">
                    <a:spcBef>
                      <a:spcPts val="0"/>
                    </a:spcBef>
                    <a:spcAft>
                      <a:spcPts val="0"/>
                    </a:spcAft>
                    <a:buNone/>
                    <a:defRPr/>
                  </a:pPr>
                  <a:r>
                    <a:rPr lang="en-US" sz="1200" b="1" dirty="0">
                      <a:solidFill>
                        <a:schemeClr val="accent2">
                          <a:lumMod val="75000"/>
                        </a:schemeClr>
                      </a:solidFill>
                      <a:latin typeface="+mn-lt"/>
                    </a:rPr>
                    <a:t>Mgmt </a:t>
                  </a:r>
                </a:p>
                <a:p>
                  <a:pPr algn="ctr" eaLnBrk="0" fontAlgn="auto" hangingPunct="0">
                    <a:spcBef>
                      <a:spcPts val="0"/>
                    </a:spcBef>
                    <a:spcAft>
                      <a:spcPts val="0"/>
                    </a:spcAft>
                    <a:buNone/>
                    <a:defRPr/>
                  </a:pPr>
                  <a:r>
                    <a:rPr lang="en-US" sz="1200" b="1" dirty="0">
                      <a:solidFill>
                        <a:schemeClr val="accent2">
                          <a:lumMod val="75000"/>
                        </a:schemeClr>
                      </a:solidFill>
                      <a:latin typeface="+mn-lt"/>
                    </a:rPr>
                    <a:t>Cycle</a:t>
                  </a:r>
                  <a:endParaRPr lang="en-US" sz="900" b="1" dirty="0">
                    <a:solidFill>
                      <a:schemeClr val="accent2">
                        <a:lumMod val="75000"/>
                      </a:schemeClr>
                    </a:solidFill>
                    <a:latin typeface="+mn-lt"/>
                  </a:endParaRPr>
                </a:p>
              </p:txBody>
            </p:sp>
          </p:grpSp>
          <p:graphicFrame>
            <p:nvGraphicFramePr>
              <p:cNvPr id="19" name="Diagram 18"/>
              <p:cNvGraphicFramePr/>
              <p:nvPr/>
            </p:nvGraphicFramePr>
            <p:xfrm>
              <a:off x="4479" y="3340"/>
              <a:ext cx="593" cy="5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3"/>
          <p:cNvSpPr>
            <a:spLocks noGrp="1" noChangeArrowheads="1"/>
          </p:cNvSpPr>
          <p:nvPr>
            <p:ph idx="1"/>
          </p:nvPr>
        </p:nvSpPr>
        <p:spPr>
          <a:xfrm>
            <a:off x="300039" y="1951037"/>
            <a:ext cx="5719762" cy="3992563"/>
          </a:xfrm>
        </p:spPr>
        <p:txBody>
          <a:bodyPr/>
          <a:lstStyle/>
          <a:p>
            <a:pPr eaLnBrk="1" hangingPunct="1">
              <a:lnSpc>
                <a:spcPct val="90000"/>
              </a:lnSpc>
              <a:spcBef>
                <a:spcPct val="0"/>
              </a:spcBef>
              <a:spcAft>
                <a:spcPts val="600"/>
              </a:spcAft>
              <a:buNone/>
            </a:pPr>
            <a:r>
              <a:rPr lang="en-US" sz="2400" b="1" dirty="0" smtClean="0"/>
              <a:t>Shifting from </a:t>
            </a:r>
            <a:r>
              <a:rPr lang="en-US" sz="2400" b="1" i="1" dirty="0" smtClean="0"/>
              <a:t>What</a:t>
            </a:r>
            <a:r>
              <a:rPr lang="en-US" sz="2400" b="1" dirty="0" smtClean="0"/>
              <a:t> to </a:t>
            </a:r>
            <a:r>
              <a:rPr lang="en-US" sz="2400" b="1" i="1" dirty="0" smtClean="0"/>
              <a:t>What, Why, and How</a:t>
            </a:r>
          </a:p>
          <a:p>
            <a:pPr eaLnBrk="1" hangingPunct="1">
              <a:lnSpc>
                <a:spcPct val="90000"/>
              </a:lnSpc>
              <a:spcBef>
                <a:spcPct val="0"/>
              </a:spcBef>
              <a:spcAft>
                <a:spcPts val="600"/>
              </a:spcAft>
              <a:buNone/>
            </a:pPr>
            <a:endParaRPr lang="en-US" sz="2400" dirty="0" smtClean="0"/>
          </a:p>
          <a:p>
            <a:pPr eaLnBrk="1" hangingPunct="1">
              <a:lnSpc>
                <a:spcPct val="90000"/>
              </a:lnSpc>
              <a:spcBef>
                <a:spcPct val="0"/>
              </a:spcBef>
              <a:spcAft>
                <a:spcPts val="600"/>
              </a:spcAft>
            </a:pPr>
            <a:r>
              <a:rPr lang="en-US" sz="2400" dirty="0" smtClean="0"/>
              <a:t>Perform investigation to identify violations and corresponding process breakdowns in the Safety Management Cycle</a:t>
            </a:r>
          </a:p>
          <a:p>
            <a:pPr eaLnBrk="1" hangingPunct="1">
              <a:lnSpc>
                <a:spcPct val="90000"/>
              </a:lnSpc>
              <a:spcBef>
                <a:spcPct val="0"/>
              </a:spcBef>
              <a:spcAft>
                <a:spcPts val="600"/>
              </a:spcAft>
            </a:pPr>
            <a:endParaRPr lang="en-US" sz="2400" dirty="0" smtClean="0"/>
          </a:p>
          <a:p>
            <a:pPr eaLnBrk="1" hangingPunct="1">
              <a:lnSpc>
                <a:spcPct val="90000"/>
              </a:lnSpc>
              <a:spcBef>
                <a:spcPct val="0"/>
              </a:spcBef>
              <a:spcAft>
                <a:spcPts val="600"/>
              </a:spcAft>
            </a:pPr>
            <a:r>
              <a:rPr lang="en-US" sz="2400" dirty="0" smtClean="0"/>
              <a:t>Identify and discuss recommended remedies to improve the carrier’s Safety Management Processes</a:t>
            </a:r>
          </a:p>
        </p:txBody>
      </p:sp>
      <p:sp>
        <p:nvSpPr>
          <p:cNvPr id="43011" name="Rectangle 2"/>
          <p:cNvSpPr>
            <a:spLocks noGrp="1" noChangeArrowheads="1"/>
          </p:cNvSpPr>
          <p:nvPr>
            <p:ph type="title"/>
          </p:nvPr>
        </p:nvSpPr>
        <p:spPr/>
        <p:txBody>
          <a:bodyPr/>
          <a:lstStyle/>
          <a:p>
            <a:pPr eaLnBrk="1" hangingPunct="1"/>
            <a:r>
              <a:rPr lang="en-US" dirty="0" smtClean="0"/>
              <a:t>CSA Investigation Process</a:t>
            </a:r>
            <a:endParaRPr lang="en-US" i="1" dirty="0" smtClean="0"/>
          </a:p>
        </p:txBody>
      </p:sp>
      <p:pic>
        <p:nvPicPr>
          <p:cNvPr id="14" name="Picture 12" descr="Interventions Process.jpg"/>
          <p:cNvPicPr>
            <a:picLocks noChangeAspect="1"/>
          </p:cNvPicPr>
          <p:nvPr/>
        </p:nvPicPr>
        <p:blipFill>
          <a:blip r:embed="rId3" cstate="screen"/>
          <a:srcRect/>
          <a:stretch>
            <a:fillRect/>
          </a:stretch>
        </p:blipFill>
        <p:spPr bwMode="auto">
          <a:xfrm>
            <a:off x="5880963" y="1371600"/>
            <a:ext cx="3034437" cy="2038350"/>
          </a:xfrm>
          <a:prstGeom prst="rect">
            <a:avLst/>
          </a:prstGeom>
          <a:noFill/>
          <a:ln w="9525">
            <a:noFill/>
            <a:miter lim="800000"/>
            <a:headEnd/>
            <a:tailEnd/>
          </a:ln>
        </p:spPr>
      </p:pic>
      <p:grpSp>
        <p:nvGrpSpPr>
          <p:cNvPr id="15" name="Group 32"/>
          <p:cNvGrpSpPr>
            <a:grpSpLocks/>
          </p:cNvGrpSpPr>
          <p:nvPr/>
        </p:nvGrpSpPr>
        <p:grpSpPr bwMode="auto">
          <a:xfrm>
            <a:off x="6372436" y="1962150"/>
            <a:ext cx="2504484" cy="3886199"/>
            <a:chOff x="3967" y="1385"/>
            <a:chExt cx="1623" cy="2551"/>
          </a:xfrm>
        </p:grpSpPr>
        <p:sp>
          <p:nvSpPr>
            <p:cNvPr id="16" name="Rounded Rectangle 15"/>
            <p:cNvSpPr/>
            <p:nvPr/>
          </p:nvSpPr>
          <p:spPr bwMode="auto">
            <a:xfrm>
              <a:off x="4443" y="1385"/>
              <a:ext cx="667" cy="622"/>
            </a:xfrm>
            <a:prstGeom prst="roundRect">
              <a:avLst/>
            </a:prstGeom>
            <a:no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eaLnBrk="0" hangingPunct="0">
                <a:defRPr/>
              </a:pPr>
              <a:endParaRPr lang="en-US" sz="2000" dirty="0">
                <a:solidFill>
                  <a:schemeClr val="tx1"/>
                </a:solidFill>
              </a:endParaRPr>
            </a:p>
          </p:txBody>
        </p:sp>
        <p:sp>
          <p:nvSpPr>
            <p:cNvPr id="17" name="Line 17"/>
            <p:cNvSpPr>
              <a:spLocks noChangeShapeType="1"/>
            </p:cNvSpPr>
            <p:nvPr/>
          </p:nvSpPr>
          <p:spPr bwMode="auto">
            <a:xfrm>
              <a:off x="4800" y="2016"/>
              <a:ext cx="0" cy="336"/>
            </a:xfrm>
            <a:prstGeom prst="line">
              <a:avLst/>
            </a:prstGeom>
            <a:noFill/>
            <a:ln w="9525">
              <a:solidFill>
                <a:schemeClr val="tx1"/>
              </a:solidFill>
              <a:round/>
              <a:headEnd/>
              <a:tailEnd type="triangle" w="med" len="med"/>
            </a:ln>
          </p:spPr>
          <p:txBody>
            <a:bodyPr/>
            <a:lstStyle/>
            <a:p>
              <a:endParaRPr lang="en-US" dirty="0"/>
            </a:p>
          </p:txBody>
        </p:sp>
        <p:grpSp>
          <p:nvGrpSpPr>
            <p:cNvPr id="18" name="Group 31"/>
            <p:cNvGrpSpPr>
              <a:grpSpLocks/>
            </p:cNvGrpSpPr>
            <p:nvPr/>
          </p:nvGrpSpPr>
          <p:grpSpPr bwMode="auto">
            <a:xfrm>
              <a:off x="3967" y="2400"/>
              <a:ext cx="1623" cy="1536"/>
              <a:chOff x="3967" y="2400"/>
              <a:chExt cx="1623" cy="1536"/>
            </a:xfrm>
          </p:grpSpPr>
          <p:grpSp>
            <p:nvGrpSpPr>
              <p:cNvPr id="20" name="Group 32"/>
              <p:cNvGrpSpPr>
                <a:grpSpLocks/>
              </p:cNvGrpSpPr>
              <p:nvPr/>
            </p:nvGrpSpPr>
            <p:grpSpPr bwMode="auto">
              <a:xfrm>
                <a:off x="3967" y="2400"/>
                <a:ext cx="1623" cy="1475"/>
                <a:chOff x="5029200" y="2792886"/>
                <a:chExt cx="1168400" cy="2886069"/>
              </a:xfrm>
              <a:solidFill>
                <a:srgbClr val="FFCF37"/>
              </a:solidFill>
            </p:grpSpPr>
            <p:sp>
              <p:nvSpPr>
                <p:cNvPr id="22" name="Rounded Rectangle 21"/>
                <p:cNvSpPr/>
                <p:nvPr/>
              </p:nvSpPr>
              <p:spPr>
                <a:xfrm>
                  <a:off x="5029200" y="2792886"/>
                  <a:ext cx="1168400" cy="2886069"/>
                </a:xfrm>
                <a:prstGeom prst="roundRect">
                  <a:avLst/>
                </a:prstGeom>
                <a:solidFill>
                  <a:srgbClr val="FFCC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buNone/>
                    <a:defRPr/>
                  </a:pPr>
                  <a:r>
                    <a:rPr lang="en-US" sz="1400" b="1" dirty="0">
                      <a:solidFill>
                        <a:schemeClr val="tx1"/>
                      </a:solidFill>
                    </a:rPr>
                    <a:t>INVESTIGATION INTERVENTIONS</a:t>
                  </a:r>
                </a:p>
                <a:p>
                  <a:pPr algn="ctr" eaLnBrk="0" fontAlgn="auto" hangingPunct="0">
                    <a:spcBef>
                      <a:spcPts val="0"/>
                    </a:spcBef>
                    <a:spcAft>
                      <a:spcPts val="0"/>
                    </a:spcAft>
                    <a:buFont typeface="Arial" pitchFamily="34" charset="0"/>
                    <a:buChar char="•"/>
                    <a:defRPr/>
                  </a:pPr>
                  <a:endParaRPr lang="en-US" sz="1000" b="1" dirty="0">
                    <a:solidFill>
                      <a:schemeClr val="tx1"/>
                    </a:solidFill>
                  </a:endParaRPr>
                </a:p>
                <a:p>
                  <a:pPr algn="ctr" eaLnBrk="0" fontAlgn="auto" hangingPunct="0">
                    <a:spcBef>
                      <a:spcPts val="0"/>
                    </a:spcBef>
                    <a:spcAft>
                      <a:spcPts val="0"/>
                    </a:spcAft>
                    <a:buNone/>
                    <a:defRPr/>
                  </a:pPr>
                  <a:r>
                    <a:rPr lang="en-US" sz="1400" b="1" i="1" dirty="0">
                      <a:solidFill>
                        <a:schemeClr val="tx1"/>
                      </a:solidFill>
                    </a:rPr>
                    <a:t>Offsite </a:t>
                  </a:r>
                </a:p>
                <a:p>
                  <a:pPr algn="ctr" eaLnBrk="0" fontAlgn="auto" hangingPunct="0">
                    <a:spcBef>
                      <a:spcPts val="0"/>
                    </a:spcBef>
                    <a:spcAft>
                      <a:spcPts val="0"/>
                    </a:spcAft>
                    <a:buNone/>
                    <a:defRPr/>
                  </a:pPr>
                  <a:r>
                    <a:rPr lang="en-US" sz="1400" b="1" i="1" dirty="0">
                      <a:solidFill>
                        <a:schemeClr val="tx1"/>
                      </a:solidFill>
                    </a:rPr>
                    <a:t>Focused Onsite</a:t>
                  </a:r>
                </a:p>
                <a:p>
                  <a:pPr algn="ctr" eaLnBrk="0" fontAlgn="auto" hangingPunct="0">
                    <a:spcBef>
                      <a:spcPts val="0"/>
                    </a:spcBef>
                    <a:spcAft>
                      <a:spcPts val="0"/>
                    </a:spcAft>
                    <a:buNone/>
                    <a:defRPr/>
                  </a:pPr>
                  <a:r>
                    <a:rPr lang="en-US" sz="1400" b="1" i="1" dirty="0">
                      <a:solidFill>
                        <a:schemeClr val="tx1"/>
                      </a:solidFill>
                    </a:rPr>
                    <a:t>Comprehensive Onsite</a:t>
                  </a:r>
                </a:p>
                <a:p>
                  <a:pPr algn="ctr" eaLnBrk="0" fontAlgn="auto" hangingPunct="0">
                    <a:spcBef>
                      <a:spcPts val="0"/>
                    </a:spcBef>
                    <a:spcAft>
                      <a:spcPts val="0"/>
                    </a:spcAft>
                    <a:buFont typeface="Arial" pitchFamily="34" charset="0"/>
                    <a:buChar char="•"/>
                    <a:defRPr/>
                  </a:pPr>
                  <a:endParaRPr lang="en-US" sz="1600" b="1" dirty="0">
                    <a:solidFill>
                      <a:schemeClr val="tx1"/>
                    </a:solidFill>
                  </a:endParaRPr>
                </a:p>
                <a:p>
                  <a:pPr algn="ctr" eaLnBrk="0" fontAlgn="auto" hangingPunct="0">
                    <a:spcBef>
                      <a:spcPts val="0"/>
                    </a:spcBef>
                    <a:spcAft>
                      <a:spcPts val="0"/>
                    </a:spcAft>
                    <a:buFont typeface="Arial" pitchFamily="34" charset="0"/>
                    <a:buChar char="•"/>
                    <a:defRPr/>
                  </a:pPr>
                  <a:endParaRPr lang="en-US" sz="1600" b="1" dirty="0">
                    <a:solidFill>
                      <a:schemeClr val="tx1"/>
                    </a:solidFill>
                  </a:endParaRPr>
                </a:p>
                <a:p>
                  <a:pPr algn="ctr" eaLnBrk="0" fontAlgn="auto" hangingPunct="0">
                    <a:spcBef>
                      <a:spcPts val="0"/>
                    </a:spcBef>
                    <a:spcAft>
                      <a:spcPts val="0"/>
                    </a:spcAft>
                    <a:defRPr/>
                  </a:pPr>
                  <a:endParaRPr lang="en-US" sz="1100" b="1" dirty="0">
                    <a:solidFill>
                      <a:schemeClr val="tx1"/>
                    </a:solidFill>
                  </a:endParaRPr>
                </a:p>
                <a:p>
                  <a:pPr algn="ctr" eaLnBrk="0" fontAlgn="auto" hangingPunct="0">
                    <a:spcBef>
                      <a:spcPts val="0"/>
                    </a:spcBef>
                    <a:spcAft>
                      <a:spcPts val="0"/>
                    </a:spcAft>
                    <a:defRPr/>
                  </a:pPr>
                  <a:endParaRPr lang="en-US" sz="1200" b="1" dirty="0">
                    <a:solidFill>
                      <a:schemeClr val="tx1"/>
                    </a:solidFill>
                  </a:endParaRPr>
                </a:p>
              </p:txBody>
            </p:sp>
            <p:sp>
              <p:nvSpPr>
                <p:cNvPr id="23" name="TextBox 28"/>
                <p:cNvSpPr txBox="1">
                  <a:spLocks noChangeArrowheads="1"/>
                </p:cNvSpPr>
                <p:nvPr/>
              </p:nvSpPr>
              <p:spPr bwMode="auto">
                <a:xfrm>
                  <a:off x="5388708" y="4722720"/>
                  <a:ext cx="484293" cy="830147"/>
                </a:xfrm>
                <a:prstGeom prst="rect">
                  <a:avLst/>
                </a:prstGeom>
                <a:grpFill/>
                <a:ln w="9525">
                  <a:noFill/>
                  <a:miter lim="800000"/>
                  <a:headEnd/>
                  <a:tailEnd/>
                </a:ln>
              </p:spPr>
              <p:txBody>
                <a:bodyPr>
                  <a:spAutoFit/>
                </a:bodyPr>
                <a:lstStyle/>
                <a:p>
                  <a:pPr algn="ctr" eaLnBrk="0" fontAlgn="auto" hangingPunct="0">
                    <a:spcBef>
                      <a:spcPts val="0"/>
                    </a:spcBef>
                    <a:spcAft>
                      <a:spcPts val="0"/>
                    </a:spcAft>
                    <a:buNone/>
                    <a:defRPr/>
                  </a:pPr>
                  <a:r>
                    <a:rPr lang="en-US" sz="1200" b="1" dirty="0">
                      <a:solidFill>
                        <a:schemeClr val="accent2">
                          <a:lumMod val="75000"/>
                        </a:schemeClr>
                      </a:solidFill>
                      <a:latin typeface="+mn-lt"/>
                    </a:rPr>
                    <a:t>Safety </a:t>
                  </a:r>
                </a:p>
                <a:p>
                  <a:pPr algn="ctr" eaLnBrk="0" fontAlgn="auto" hangingPunct="0">
                    <a:spcBef>
                      <a:spcPts val="0"/>
                    </a:spcBef>
                    <a:spcAft>
                      <a:spcPts val="0"/>
                    </a:spcAft>
                    <a:buNone/>
                    <a:defRPr/>
                  </a:pPr>
                  <a:r>
                    <a:rPr lang="en-US" sz="1200" b="1" dirty="0">
                      <a:solidFill>
                        <a:schemeClr val="accent2">
                          <a:lumMod val="75000"/>
                        </a:schemeClr>
                      </a:solidFill>
                      <a:latin typeface="+mn-lt"/>
                    </a:rPr>
                    <a:t>Mgmt </a:t>
                  </a:r>
                </a:p>
                <a:p>
                  <a:pPr algn="ctr" eaLnBrk="0" fontAlgn="auto" hangingPunct="0">
                    <a:spcBef>
                      <a:spcPts val="0"/>
                    </a:spcBef>
                    <a:spcAft>
                      <a:spcPts val="0"/>
                    </a:spcAft>
                    <a:buNone/>
                    <a:defRPr/>
                  </a:pPr>
                  <a:r>
                    <a:rPr lang="en-US" sz="1200" b="1" dirty="0">
                      <a:solidFill>
                        <a:schemeClr val="accent2">
                          <a:lumMod val="75000"/>
                        </a:schemeClr>
                      </a:solidFill>
                      <a:latin typeface="+mn-lt"/>
                    </a:rPr>
                    <a:t>Cycle</a:t>
                  </a:r>
                  <a:endParaRPr lang="en-US" sz="900" b="1" dirty="0">
                    <a:solidFill>
                      <a:schemeClr val="accent2">
                        <a:lumMod val="75000"/>
                      </a:schemeClr>
                    </a:solidFill>
                    <a:latin typeface="+mn-lt"/>
                  </a:endParaRPr>
                </a:p>
              </p:txBody>
            </p:sp>
          </p:grpSp>
          <p:graphicFrame>
            <p:nvGraphicFramePr>
              <p:cNvPr id="21" name="Diagram 20"/>
              <p:cNvGraphicFramePr/>
              <p:nvPr/>
            </p:nvGraphicFramePr>
            <p:xfrm>
              <a:off x="4479" y="3340"/>
              <a:ext cx="593" cy="5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normAutofit/>
          </a:bodyPr>
          <a:lstStyle/>
          <a:p>
            <a:pPr eaLnBrk="1" hangingPunct="1"/>
            <a:r>
              <a:rPr lang="en-US" dirty="0" smtClean="0"/>
              <a:t>Safety Management Cycle</a:t>
            </a:r>
          </a:p>
        </p:txBody>
      </p:sp>
      <p:sp>
        <p:nvSpPr>
          <p:cNvPr id="45059" name="TextBox 5"/>
          <p:cNvSpPr txBox="1">
            <a:spLocks noChangeArrowheads="1"/>
          </p:cNvSpPr>
          <p:nvPr/>
        </p:nvSpPr>
        <p:spPr bwMode="auto">
          <a:xfrm>
            <a:off x="533400" y="1524000"/>
            <a:ext cx="2057400" cy="1323439"/>
          </a:xfrm>
          <a:prstGeom prst="rect">
            <a:avLst/>
          </a:prstGeom>
          <a:noFill/>
          <a:ln w="9525">
            <a:noFill/>
            <a:miter lim="800000"/>
            <a:headEnd/>
            <a:tailEnd/>
          </a:ln>
        </p:spPr>
        <p:txBody>
          <a:bodyPr wrap="square" anchor="ctr">
            <a:spAutoFit/>
          </a:bodyPr>
          <a:lstStyle/>
          <a:p>
            <a:pPr eaLnBrk="0" hangingPunct="0">
              <a:buNone/>
            </a:pPr>
            <a:r>
              <a:rPr lang="en-US" sz="2000" b="1" u="sng" dirty="0">
                <a:latin typeface="+mn-lt"/>
                <a:cs typeface="Arial" pitchFamily="34" charset="0"/>
              </a:rPr>
              <a:t>What</a:t>
            </a:r>
            <a:r>
              <a:rPr lang="en-US" sz="2000" b="1" dirty="0">
                <a:latin typeface="+mn-lt"/>
                <a:cs typeface="Arial" pitchFamily="34" charset="0"/>
              </a:rPr>
              <a:t> Safety Management Processes are breaking down</a:t>
            </a:r>
            <a:r>
              <a:rPr lang="en-US" sz="2000" b="1" i="1" dirty="0">
                <a:latin typeface="+mn-lt"/>
                <a:cs typeface="Arial" pitchFamily="34" charset="0"/>
              </a:rPr>
              <a:t>?</a:t>
            </a:r>
          </a:p>
        </p:txBody>
      </p:sp>
      <p:sp>
        <p:nvSpPr>
          <p:cNvPr id="45060" name="TextBox 5"/>
          <p:cNvSpPr txBox="1">
            <a:spLocks noChangeArrowheads="1"/>
          </p:cNvSpPr>
          <p:nvPr/>
        </p:nvSpPr>
        <p:spPr bwMode="auto">
          <a:xfrm>
            <a:off x="6858000" y="4236184"/>
            <a:ext cx="2057400" cy="1631216"/>
          </a:xfrm>
          <a:prstGeom prst="rect">
            <a:avLst/>
          </a:prstGeom>
          <a:noFill/>
          <a:ln w="9525">
            <a:noFill/>
            <a:miter lim="800000"/>
            <a:headEnd/>
            <a:tailEnd/>
          </a:ln>
        </p:spPr>
        <p:txBody>
          <a:bodyPr wrap="square" anchor="ctr">
            <a:spAutoFit/>
          </a:bodyPr>
          <a:lstStyle/>
          <a:p>
            <a:pPr eaLnBrk="0" hangingPunct="0">
              <a:buNone/>
            </a:pPr>
            <a:r>
              <a:rPr lang="en-US" sz="2000" b="1" u="sng" dirty="0">
                <a:latin typeface="+mn-lt"/>
                <a:cs typeface="Arial" pitchFamily="34" charset="0"/>
              </a:rPr>
              <a:t>Why</a:t>
            </a:r>
            <a:r>
              <a:rPr lang="en-US" sz="2000" b="1" dirty="0">
                <a:latin typeface="+mn-lt"/>
                <a:cs typeface="Arial" pitchFamily="34" charset="0"/>
              </a:rPr>
              <a:t> are the Safety Management Processes breaking down?</a:t>
            </a:r>
          </a:p>
        </p:txBody>
      </p:sp>
      <p:pic>
        <p:nvPicPr>
          <p:cNvPr id="6" name="Picture 4" descr="This graphic illustrates the Safety Management Cycle (SMC) that is used to help carriers understand why a carrier is having a problem and how to fix it through the following steps:&#10;1. Policies and Procedures&#10;2. Roles and Responsibilities&#10;3. Qualification and Hiring&#10;4. Training and Communication&#10;5. Monitoring and Tracking&#10;6. Meaningful Action"/>
          <p:cNvPicPr>
            <a:picLocks noChangeAspect="1" noChangeArrowheads="1"/>
          </p:cNvPicPr>
          <p:nvPr/>
        </p:nvPicPr>
        <p:blipFill>
          <a:blip r:embed="rId3" cstate="screen"/>
          <a:srcRect/>
          <a:stretch>
            <a:fillRect/>
          </a:stretch>
        </p:blipFill>
        <p:spPr bwMode="auto">
          <a:xfrm>
            <a:off x="1828800" y="1695450"/>
            <a:ext cx="5548548" cy="424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dirty="0" smtClean="0"/>
              <a:t>Safety Management Cycle Assessment</a:t>
            </a:r>
          </a:p>
        </p:txBody>
      </p:sp>
      <p:graphicFrame>
        <p:nvGraphicFramePr>
          <p:cNvPr id="26" name="Diagram 25"/>
          <p:cNvGraphicFramePr/>
          <p:nvPr>
            <p:extLst>
              <p:ext uri="{D42A27DB-BD31-4B8C-83A1-F6EECF244321}">
                <p14:modId xmlns:p14="http://schemas.microsoft.com/office/powerpoint/2010/main" val="901842520"/>
              </p:ext>
            </p:extLst>
          </p:nvPr>
        </p:nvGraphicFramePr>
        <p:xfrm>
          <a:off x="228600" y="1447800"/>
          <a:ext cx="8763001"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Table 3"/>
          <p:cNvGraphicFramePr>
            <a:graphicFrameLocks noGrp="1"/>
          </p:cNvGraphicFramePr>
          <p:nvPr/>
        </p:nvGraphicFramePr>
        <p:xfrm>
          <a:off x="304800" y="2819400"/>
          <a:ext cx="8458200" cy="3223260"/>
        </p:xfrm>
        <a:graphic>
          <a:graphicData uri="http://schemas.openxmlformats.org/drawingml/2006/table">
            <a:tbl>
              <a:tblPr firstRow="1" bandRow="1">
                <a:tableStyleId>{2D5ABB26-0587-4C30-8999-92F81FD0307C}</a:tableStyleId>
              </a:tblPr>
              <a:tblGrid>
                <a:gridCol w="2114550"/>
                <a:gridCol w="2114550"/>
                <a:gridCol w="2114550"/>
                <a:gridCol w="2114550"/>
              </a:tblGrid>
              <a:tr h="838200">
                <a:tc>
                  <a:txBody>
                    <a:bodyPr/>
                    <a:lstStyle/>
                    <a:p>
                      <a:pPr algn="ctr"/>
                      <a:r>
                        <a:rPr lang="en-US" sz="1600" b="1" dirty="0" smtClean="0">
                          <a:latin typeface="+mn-lt"/>
                        </a:rPr>
                        <a:t>Part B. Violations</a:t>
                      </a:r>
                      <a:endParaRPr lang="en-US" sz="1600" b="1" dirty="0">
                        <a:latin typeface="+mn-lt"/>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latin typeface="+mn-lt"/>
                        </a:rPr>
                        <a:t>Part B.</a:t>
                      </a:r>
                      <a:r>
                        <a:rPr lang="en-US" sz="1600" b="1" baseline="0" dirty="0" smtClean="0">
                          <a:latin typeface="+mn-lt"/>
                        </a:rPr>
                        <a:t> Safety Management Breakdowns</a:t>
                      </a:r>
                      <a:endParaRPr lang="en-US" sz="1600" b="1" dirty="0">
                        <a:latin typeface="+mn-lt"/>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latin typeface="+mn-lt"/>
                        </a:rPr>
                        <a:t>Part B.</a:t>
                      </a:r>
                      <a:r>
                        <a:rPr lang="en-US" sz="1600" b="1" baseline="0" dirty="0" smtClean="0">
                          <a:latin typeface="+mn-lt"/>
                        </a:rPr>
                        <a:t> Description of Process Breakdown</a:t>
                      </a:r>
                      <a:endParaRPr lang="en-US" sz="1600" b="1" dirty="0">
                        <a:latin typeface="+mn-lt"/>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latin typeface="+mn-lt"/>
                        </a:rPr>
                        <a:t>Part B. Remedies</a:t>
                      </a:r>
                      <a:endParaRPr lang="en-US" sz="1600" b="1" dirty="0">
                        <a:latin typeface="+mn-lt"/>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322743">
                <a:tc>
                  <a:txBody>
                    <a:bodyPr/>
                    <a:lstStyle/>
                    <a:p>
                      <a:pPr>
                        <a:buFont typeface="Arial" pitchFamily="34" charset="0"/>
                        <a:buChar char="•"/>
                      </a:pPr>
                      <a:endParaRPr lang="en-US" sz="1400" dirty="0">
                        <a:latin typeface="Arial Narrow" pitchFamily="34" charset="0"/>
                      </a:endParaRPr>
                    </a:p>
                  </a:txBody>
                  <a:tcPr>
                    <a:lnT w="12700" cap="flat" cmpd="sng" algn="ctr">
                      <a:noFill/>
                      <a:prstDash val="solid"/>
                      <a:round/>
                      <a:headEnd type="none" w="med" len="med"/>
                      <a:tailEnd type="none" w="med" len="med"/>
                    </a:lnT>
                  </a:tcPr>
                </a:tc>
                <a:tc>
                  <a:txBody>
                    <a:bodyPr/>
                    <a:lstStyle/>
                    <a:p>
                      <a:pPr marL="112713" lvl="0" indent="-109538" defTabSz="622300">
                        <a:lnSpc>
                          <a:spcPct val="90000"/>
                        </a:lnSpc>
                        <a:spcBef>
                          <a:spcPct val="0"/>
                        </a:spcBef>
                        <a:spcAft>
                          <a:spcPct val="15000"/>
                        </a:spcAft>
                        <a:buFont typeface="Arial" pitchFamily="34" charset="0"/>
                        <a:buChar char="•"/>
                      </a:pPr>
                      <a:r>
                        <a:rPr lang="en-US" sz="1400" dirty="0" smtClean="0">
                          <a:latin typeface="Arial Narrow" pitchFamily="34" charset="0"/>
                        </a:rPr>
                        <a:t>Policies and Procedures</a:t>
                      </a:r>
                    </a:p>
                    <a:p>
                      <a:pPr marL="112713" lvl="0" indent="-109538" defTabSz="622300">
                        <a:lnSpc>
                          <a:spcPct val="90000"/>
                        </a:lnSpc>
                        <a:spcBef>
                          <a:spcPct val="0"/>
                        </a:spcBef>
                        <a:spcAft>
                          <a:spcPct val="15000"/>
                        </a:spcAft>
                        <a:buFont typeface="Arial" pitchFamily="34" charset="0"/>
                        <a:buChar char="•"/>
                      </a:pPr>
                      <a:r>
                        <a:rPr lang="en-US" sz="1400" dirty="0" smtClean="0">
                          <a:latin typeface="Arial Narrow" pitchFamily="34" charset="0"/>
                        </a:rPr>
                        <a:t>Roles and Responsibilities</a:t>
                      </a:r>
                    </a:p>
                    <a:p>
                      <a:pPr marL="112713" lvl="0" indent="-109538" defTabSz="622300">
                        <a:lnSpc>
                          <a:spcPct val="90000"/>
                        </a:lnSpc>
                        <a:spcBef>
                          <a:spcPct val="0"/>
                        </a:spcBef>
                        <a:spcAft>
                          <a:spcPct val="15000"/>
                        </a:spcAft>
                        <a:buFont typeface="Arial" pitchFamily="34" charset="0"/>
                        <a:buChar char="•"/>
                      </a:pPr>
                      <a:r>
                        <a:rPr lang="en-US" sz="1400" dirty="0" smtClean="0">
                          <a:latin typeface="Arial Narrow" pitchFamily="34" charset="0"/>
                        </a:rPr>
                        <a:t>Qualification and Hiring</a:t>
                      </a:r>
                    </a:p>
                    <a:p>
                      <a:pPr marL="112713" lvl="0" indent="-109538" defTabSz="622300">
                        <a:lnSpc>
                          <a:spcPct val="90000"/>
                        </a:lnSpc>
                        <a:spcBef>
                          <a:spcPct val="0"/>
                        </a:spcBef>
                        <a:spcAft>
                          <a:spcPct val="15000"/>
                        </a:spcAft>
                        <a:buFont typeface="Arial" pitchFamily="34" charset="0"/>
                        <a:buChar char="•"/>
                      </a:pPr>
                      <a:r>
                        <a:rPr lang="en-US" sz="1400" dirty="0" smtClean="0">
                          <a:latin typeface="Arial Narrow" pitchFamily="34" charset="0"/>
                        </a:rPr>
                        <a:t>Training and Communication</a:t>
                      </a:r>
                    </a:p>
                    <a:p>
                      <a:pPr marL="112713" lvl="0" indent="-109538" defTabSz="622300">
                        <a:lnSpc>
                          <a:spcPct val="90000"/>
                        </a:lnSpc>
                        <a:spcBef>
                          <a:spcPct val="0"/>
                        </a:spcBef>
                        <a:spcAft>
                          <a:spcPct val="15000"/>
                        </a:spcAft>
                        <a:buFont typeface="Arial" pitchFamily="34" charset="0"/>
                        <a:buChar char="•"/>
                      </a:pPr>
                      <a:r>
                        <a:rPr lang="en-US" sz="1400" dirty="0" smtClean="0">
                          <a:latin typeface="Arial Narrow" pitchFamily="34" charset="0"/>
                        </a:rPr>
                        <a:t>Monitoring and Tracking</a:t>
                      </a:r>
                    </a:p>
                    <a:p>
                      <a:pPr marL="112713" lvl="0" indent="-109538" defTabSz="622300">
                        <a:lnSpc>
                          <a:spcPct val="90000"/>
                        </a:lnSpc>
                        <a:spcBef>
                          <a:spcPct val="0"/>
                        </a:spcBef>
                        <a:spcAft>
                          <a:spcPct val="15000"/>
                        </a:spcAft>
                        <a:buFont typeface="Arial" pitchFamily="34" charset="0"/>
                        <a:buChar char="•"/>
                      </a:pPr>
                      <a:r>
                        <a:rPr lang="en-US" sz="1400" dirty="0" smtClean="0">
                          <a:latin typeface="Arial Narrow" pitchFamily="34" charset="0"/>
                        </a:rPr>
                        <a:t>Meaningful Action</a:t>
                      </a:r>
                    </a:p>
                    <a:p>
                      <a:pPr>
                        <a:buFont typeface="Arial" pitchFamily="34" charset="0"/>
                        <a:buChar char="•"/>
                      </a:pPr>
                      <a:endParaRPr lang="en-US" sz="1400" dirty="0">
                        <a:latin typeface="Arial Narrow" pitchFamily="34" charset="0"/>
                      </a:endParaRPr>
                    </a:p>
                  </a:txBody>
                  <a:tcPr>
                    <a:lnT w="12700" cap="flat" cmpd="sng" algn="ctr">
                      <a:noFill/>
                      <a:prstDash val="solid"/>
                      <a:round/>
                      <a:headEnd type="none" w="med" len="med"/>
                      <a:tailEnd type="none" w="med" len="med"/>
                    </a:lnT>
                  </a:tcPr>
                </a:tc>
                <a:tc>
                  <a:txBody>
                    <a:bodyPr/>
                    <a:lstStyle/>
                    <a:p>
                      <a:pPr>
                        <a:buFont typeface="Arial" pitchFamily="34" charset="0"/>
                        <a:buChar char="•"/>
                      </a:pPr>
                      <a:endParaRPr lang="en-US" sz="1400" dirty="0">
                        <a:latin typeface="Arial Narrow" pitchFamily="34" charset="0"/>
                      </a:endParaRPr>
                    </a:p>
                  </a:txBody>
                  <a:tcPr>
                    <a:lnT w="12700" cap="flat" cmpd="sng" algn="ctr">
                      <a:noFill/>
                      <a:prstDash val="solid"/>
                      <a:round/>
                      <a:headEnd type="none" w="med" len="med"/>
                      <a:tailEnd type="none" w="med" len="med"/>
                    </a:lnT>
                  </a:tcPr>
                </a:tc>
                <a:tc>
                  <a:txBody>
                    <a:bodyPr/>
                    <a:lstStyle/>
                    <a:p>
                      <a:pPr marL="112713" lvl="0" indent="-109538" algn="l" defTabSz="622300" rtl="0" eaLnBrk="1" latinLnBrk="0" hangingPunct="1">
                        <a:lnSpc>
                          <a:spcPct val="90000"/>
                        </a:lnSpc>
                        <a:spcBef>
                          <a:spcPct val="0"/>
                        </a:spcBef>
                        <a:spcAft>
                          <a:spcPct val="15000"/>
                        </a:spcAft>
                        <a:buFont typeface="Arial" pitchFamily="34" charset="0"/>
                        <a:buChar char="•"/>
                      </a:pPr>
                      <a:r>
                        <a:rPr lang="en-US" sz="1400" kern="1200" dirty="0" smtClean="0">
                          <a:solidFill>
                            <a:schemeClr val="tx1"/>
                          </a:solidFill>
                          <a:latin typeface="Arial Narrow" pitchFamily="34" charset="0"/>
                          <a:ea typeface="+mn-ea"/>
                          <a:cs typeface="+mn-cs"/>
                        </a:rPr>
                        <a:t>Implement Safety Improvement Practices</a:t>
                      </a:r>
                    </a:p>
                    <a:p>
                      <a:pPr marL="112713" lvl="0" indent="-109538" algn="l" defTabSz="622300" rtl="0" eaLnBrk="1" latinLnBrk="0" hangingPunct="1">
                        <a:lnSpc>
                          <a:spcPct val="90000"/>
                        </a:lnSpc>
                        <a:spcBef>
                          <a:spcPct val="0"/>
                        </a:spcBef>
                        <a:spcAft>
                          <a:spcPct val="15000"/>
                        </a:spcAft>
                        <a:buFont typeface="Arial" pitchFamily="34" charset="0"/>
                        <a:buChar char="•"/>
                      </a:pPr>
                      <a:r>
                        <a:rPr lang="en-US" sz="1400" kern="1200" dirty="0" smtClean="0">
                          <a:solidFill>
                            <a:schemeClr val="tx1"/>
                          </a:solidFill>
                          <a:latin typeface="Arial Narrow" pitchFamily="34" charset="0"/>
                          <a:ea typeface="+mn-ea"/>
                          <a:cs typeface="+mn-cs"/>
                        </a:rPr>
                        <a:t>Seek out Resources: Local Resources/ Associations</a:t>
                      </a:r>
                    </a:p>
                    <a:p>
                      <a:pPr marL="112713" lvl="0" indent="-109538" algn="l" defTabSz="622300" rtl="0" eaLnBrk="1" latinLnBrk="0" hangingPunct="1">
                        <a:lnSpc>
                          <a:spcPct val="90000"/>
                        </a:lnSpc>
                        <a:spcBef>
                          <a:spcPct val="0"/>
                        </a:spcBef>
                        <a:spcAft>
                          <a:spcPct val="15000"/>
                        </a:spcAft>
                        <a:buFont typeface="Arial" pitchFamily="34" charset="0"/>
                        <a:buChar char="•"/>
                      </a:pPr>
                      <a:r>
                        <a:rPr lang="en-US" sz="1400" kern="1200" dirty="0" smtClean="0">
                          <a:solidFill>
                            <a:schemeClr val="tx1"/>
                          </a:solidFill>
                          <a:latin typeface="Arial Narrow" pitchFamily="34" charset="0"/>
                          <a:ea typeface="+mn-ea"/>
                          <a:cs typeface="+mn-cs"/>
                        </a:rPr>
                        <a:t>Understand Why Compliance Saves Time and Money</a:t>
                      </a:r>
                    </a:p>
                    <a:p>
                      <a:pPr marL="112713" lvl="0" indent="-109538" algn="l" defTabSz="622300" rtl="0" eaLnBrk="1" latinLnBrk="0" hangingPunct="1">
                        <a:lnSpc>
                          <a:spcPct val="90000"/>
                        </a:lnSpc>
                        <a:spcBef>
                          <a:spcPct val="0"/>
                        </a:spcBef>
                        <a:spcAft>
                          <a:spcPct val="15000"/>
                        </a:spcAft>
                        <a:buFont typeface="Arial" pitchFamily="34" charset="0"/>
                        <a:buChar char="•"/>
                      </a:pPr>
                      <a:r>
                        <a:rPr lang="en-US" sz="1400" kern="1200" dirty="0" smtClean="0">
                          <a:solidFill>
                            <a:schemeClr val="tx1"/>
                          </a:solidFill>
                          <a:latin typeface="Arial Narrow" pitchFamily="34" charset="0"/>
                          <a:ea typeface="+mn-ea"/>
                          <a:cs typeface="+mn-cs"/>
                        </a:rPr>
                        <a:t>Apply Adequate Resources</a:t>
                      </a:r>
                    </a:p>
                    <a:p>
                      <a:pPr marL="112713" lvl="0" indent="-109538" algn="l" defTabSz="622300" rtl="0" eaLnBrk="1" latinLnBrk="0" hangingPunct="1">
                        <a:lnSpc>
                          <a:spcPct val="90000"/>
                        </a:lnSpc>
                        <a:spcBef>
                          <a:spcPct val="0"/>
                        </a:spcBef>
                        <a:spcAft>
                          <a:spcPct val="15000"/>
                        </a:spcAft>
                        <a:buFont typeface="Arial" pitchFamily="34" charset="0"/>
                        <a:buChar char="•"/>
                      </a:pPr>
                      <a:r>
                        <a:rPr lang="en-US" sz="1400" kern="1200" dirty="0" smtClean="0">
                          <a:solidFill>
                            <a:schemeClr val="tx1"/>
                          </a:solidFill>
                          <a:latin typeface="Arial Narrow" pitchFamily="34" charset="0"/>
                          <a:ea typeface="+mn-ea"/>
                          <a:cs typeface="+mn-cs"/>
                        </a:rPr>
                        <a:t>Document and Follow through on Action Plans</a:t>
                      </a:r>
                    </a:p>
                    <a:p>
                      <a:pPr>
                        <a:buFont typeface="Arial" pitchFamily="34" charset="0"/>
                        <a:buChar char="•"/>
                      </a:pPr>
                      <a:endParaRPr lang="en-US" sz="1400" dirty="0">
                        <a:latin typeface="Arial Narrow" pitchFamily="34" charset="0"/>
                      </a:endParaRPr>
                    </a:p>
                  </a:txBody>
                  <a:tcPr>
                    <a:lnT w="12700" cap="flat" cmpd="sng" algn="ctr">
                      <a:noFill/>
                      <a:prstDash val="solid"/>
                      <a:round/>
                      <a:headEnd type="none" w="med" len="med"/>
                      <a:tailEnd type="none" w="med" len="med"/>
                    </a:lnT>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3" name="Rectangle 3"/>
          <p:cNvSpPr>
            <a:spLocks noGrp="1" noChangeArrowheads="1"/>
          </p:cNvSpPr>
          <p:nvPr>
            <p:ph idx="1"/>
          </p:nvPr>
        </p:nvSpPr>
        <p:spPr/>
        <p:txBody>
          <a:bodyPr/>
          <a:lstStyle/>
          <a:p>
            <a:pPr eaLnBrk="1" hangingPunct="1">
              <a:lnSpc>
                <a:spcPct val="90000"/>
              </a:lnSpc>
              <a:spcBef>
                <a:spcPts val="1200"/>
              </a:spcBef>
            </a:pPr>
            <a:r>
              <a:rPr lang="en-US" sz="2800" dirty="0" smtClean="0"/>
              <a:t>An onsite in-depth examination of a carrier’s recent reportable crash event</a:t>
            </a:r>
            <a:r>
              <a:rPr lang="en-US" sz="2800" dirty="0" smtClean="0">
                <a:solidFill>
                  <a:srgbClr val="000000"/>
                </a:solidFill>
              </a:rPr>
              <a:t>s</a:t>
            </a:r>
          </a:p>
          <a:p>
            <a:pPr eaLnBrk="1" hangingPunct="1">
              <a:lnSpc>
                <a:spcPct val="90000"/>
              </a:lnSpc>
              <a:spcBef>
                <a:spcPts val="1200"/>
              </a:spcBef>
            </a:pPr>
            <a:r>
              <a:rPr lang="en-US" sz="2800" dirty="0" smtClean="0"/>
              <a:t>Concentrates on </a:t>
            </a:r>
            <a:r>
              <a:rPr lang="en-US" sz="2800" b="1" dirty="0" smtClean="0"/>
              <a:t>drivers </a:t>
            </a:r>
            <a:r>
              <a:rPr lang="en-US" sz="2800" b="1" u="sng" dirty="0" smtClean="0"/>
              <a:t>and</a:t>
            </a:r>
            <a:r>
              <a:rPr lang="en-US" sz="2800" b="1" dirty="0" smtClean="0"/>
              <a:t> vehicles </a:t>
            </a:r>
            <a:r>
              <a:rPr lang="en-US" sz="2800" dirty="0" smtClean="0"/>
              <a:t>involved in crashes</a:t>
            </a:r>
          </a:p>
          <a:p>
            <a:pPr eaLnBrk="1" hangingPunct="1">
              <a:lnSpc>
                <a:spcPct val="90000"/>
              </a:lnSpc>
              <a:spcBef>
                <a:spcPts val="1200"/>
              </a:spcBef>
            </a:pPr>
            <a:r>
              <a:rPr lang="en-US" sz="2800" dirty="0" smtClean="0"/>
              <a:t>CBI Crash Analysis Toolkit</a:t>
            </a:r>
            <a:endParaRPr lang="en-US" sz="2000" dirty="0" smtClean="0"/>
          </a:p>
        </p:txBody>
      </p:sp>
      <p:sp>
        <p:nvSpPr>
          <p:cNvPr id="61441" name="Rectangle 2"/>
          <p:cNvSpPr>
            <a:spLocks noGrp="1" noChangeArrowheads="1"/>
          </p:cNvSpPr>
          <p:nvPr>
            <p:ph type="title"/>
          </p:nvPr>
        </p:nvSpPr>
        <p:spPr/>
        <p:txBody>
          <a:bodyPr>
            <a:normAutofit/>
          </a:bodyPr>
          <a:lstStyle/>
          <a:p>
            <a:pPr eaLnBrk="1" hangingPunct="1"/>
            <a:r>
              <a:rPr lang="en-US" sz="3400" dirty="0" smtClean="0"/>
              <a:t>Crash BASIC Investigation (CBI)</a:t>
            </a:r>
          </a:p>
        </p:txBody>
      </p:sp>
      <p:pic>
        <p:nvPicPr>
          <p:cNvPr id="373764" name="Picture 4" descr="DC multiple TT crash"/>
          <p:cNvPicPr>
            <a:picLocks noChangeAspect="1" noChangeArrowheads="1"/>
          </p:cNvPicPr>
          <p:nvPr/>
        </p:nvPicPr>
        <p:blipFill>
          <a:blip r:embed="rId3" cstate="screen"/>
          <a:srcRect/>
          <a:stretch>
            <a:fillRect/>
          </a:stretch>
        </p:blipFill>
        <p:spPr bwMode="auto">
          <a:xfrm>
            <a:off x="4953000" y="3276600"/>
            <a:ext cx="3677920" cy="2438400"/>
          </a:xfrm>
          <a:prstGeom prst="roundRect">
            <a:avLst/>
          </a:prstGeom>
          <a:ln w="28575" cap="sq">
            <a:solidFill>
              <a:srgbClr val="E8BD54"/>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3763">
                                            <p:txEl>
                                              <p:pRg st="0" end="0"/>
                                            </p:txEl>
                                          </p:spTgt>
                                        </p:tgtEl>
                                        <p:attrNameLst>
                                          <p:attrName>style.visibility</p:attrName>
                                        </p:attrNameLst>
                                      </p:cBhvr>
                                      <p:to>
                                        <p:strVal val="visible"/>
                                      </p:to>
                                    </p:set>
                                    <p:anim calcmode="lin" valueType="num">
                                      <p:cBhvr additive="base">
                                        <p:cTn id="7" dur="500" fill="hold"/>
                                        <p:tgtEl>
                                          <p:spTgt spid="3737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37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373764"/>
                                        </p:tgtEl>
                                        <p:attrNameLst>
                                          <p:attrName>style.visibility</p:attrName>
                                        </p:attrNameLst>
                                      </p:cBhvr>
                                      <p:to>
                                        <p:strVal val="visible"/>
                                      </p:to>
                                    </p:set>
                                    <p:animEffect transition="in" filter="dissolve">
                                      <p:cBhvr>
                                        <p:cTn id="12" dur="500"/>
                                        <p:tgtEl>
                                          <p:spTgt spid="373764"/>
                                        </p:tgtEl>
                                      </p:cBhvr>
                                    </p:animEffect>
                                  </p:childTnLst>
                                  <p:subTnLst>
                                    <p:set>
                                      <p:cBhvr override="childStyle">
                                        <p:cTn dur="1" fill="hold" display="0" masterRel="nextClick" afterEffect="1"/>
                                        <p:tgtEl>
                                          <p:spTgt spid="37376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73763">
                                            <p:txEl>
                                              <p:pRg st="1" end="1"/>
                                            </p:txEl>
                                          </p:spTgt>
                                        </p:tgtEl>
                                        <p:attrNameLst>
                                          <p:attrName>style.visibility</p:attrName>
                                        </p:attrNameLst>
                                      </p:cBhvr>
                                      <p:to>
                                        <p:strVal val="visible"/>
                                      </p:to>
                                    </p:set>
                                    <p:anim calcmode="lin" valueType="num">
                                      <p:cBhvr additive="base">
                                        <p:cTn id="17" dur="500" fill="hold"/>
                                        <p:tgtEl>
                                          <p:spTgt spid="37376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737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73763">
                                            <p:txEl>
                                              <p:pRg st="2" end="2"/>
                                            </p:txEl>
                                          </p:spTgt>
                                        </p:tgtEl>
                                        <p:attrNameLst>
                                          <p:attrName>style.visibility</p:attrName>
                                        </p:attrNameLst>
                                      </p:cBhvr>
                                      <p:to>
                                        <p:strVal val="visible"/>
                                      </p:to>
                                    </p:set>
                                    <p:anim calcmode="lin" valueType="num">
                                      <p:cBhvr additive="base">
                                        <p:cTn id="23" dur="500" fill="hold"/>
                                        <p:tgtEl>
                                          <p:spTgt spid="37376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737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4" descr="Interventions Process.jpg"/>
          <p:cNvPicPr>
            <a:picLocks noChangeAspect="1"/>
          </p:cNvPicPr>
          <p:nvPr/>
        </p:nvPicPr>
        <p:blipFill>
          <a:blip r:embed="rId3" cstate="screen"/>
          <a:srcRect/>
          <a:stretch>
            <a:fillRect/>
          </a:stretch>
        </p:blipFill>
        <p:spPr bwMode="auto">
          <a:xfrm>
            <a:off x="5334000" y="1600200"/>
            <a:ext cx="3149600" cy="2057400"/>
          </a:xfrm>
          <a:prstGeom prst="rect">
            <a:avLst/>
          </a:prstGeom>
          <a:noFill/>
          <a:ln w="9525">
            <a:noFill/>
            <a:miter lim="800000"/>
            <a:headEnd/>
            <a:tailEnd/>
          </a:ln>
        </p:spPr>
      </p:pic>
      <p:sp>
        <p:nvSpPr>
          <p:cNvPr id="57346" name="Rectangle 2"/>
          <p:cNvSpPr>
            <a:spLocks noGrp="1" noChangeArrowheads="1"/>
          </p:cNvSpPr>
          <p:nvPr>
            <p:ph type="title"/>
          </p:nvPr>
        </p:nvSpPr>
        <p:spPr/>
        <p:txBody>
          <a:bodyPr>
            <a:normAutofit/>
          </a:bodyPr>
          <a:lstStyle/>
          <a:p>
            <a:pPr eaLnBrk="1" hangingPunct="1"/>
            <a:r>
              <a:rPr lang="en-US" dirty="0" smtClean="0"/>
              <a:t>CSA Follow-On Corrective Actions</a:t>
            </a:r>
          </a:p>
        </p:txBody>
      </p:sp>
      <p:sp>
        <p:nvSpPr>
          <p:cNvPr id="57347" name="Rectangle 3"/>
          <p:cNvSpPr>
            <a:spLocks noGrp="1" noChangeArrowheads="1"/>
          </p:cNvSpPr>
          <p:nvPr>
            <p:ph idx="1"/>
          </p:nvPr>
        </p:nvSpPr>
        <p:spPr>
          <a:xfrm>
            <a:off x="304800" y="1981200"/>
            <a:ext cx="4800600" cy="3886200"/>
          </a:xfrm>
        </p:spPr>
        <p:txBody>
          <a:bodyPr/>
          <a:lstStyle/>
          <a:p>
            <a:pPr eaLnBrk="1" hangingPunct="1">
              <a:spcBef>
                <a:spcPct val="0"/>
              </a:spcBef>
              <a:spcAft>
                <a:spcPts val="1800"/>
              </a:spcAft>
            </a:pPr>
            <a:r>
              <a:rPr lang="en-US" sz="2800" dirty="0" smtClean="0"/>
              <a:t>Notice of Claim (NOC)/ Operations out-of-service order (OOS)</a:t>
            </a:r>
          </a:p>
          <a:p>
            <a:pPr eaLnBrk="1" hangingPunct="1">
              <a:spcBef>
                <a:spcPct val="0"/>
              </a:spcBef>
              <a:spcAft>
                <a:spcPts val="1800"/>
              </a:spcAft>
            </a:pPr>
            <a:r>
              <a:rPr lang="en-US" sz="2800" dirty="0" smtClean="0"/>
              <a:t>Notice of Violation (NOV)</a:t>
            </a:r>
          </a:p>
          <a:p>
            <a:pPr eaLnBrk="1" hangingPunct="1">
              <a:spcBef>
                <a:spcPct val="0"/>
              </a:spcBef>
            </a:pPr>
            <a:r>
              <a:rPr lang="en-US" dirty="0" smtClean="0"/>
              <a:t>Cooperative Safety Plan (CSP)</a:t>
            </a:r>
          </a:p>
          <a:p>
            <a:pPr eaLnBrk="1" hangingPunct="1">
              <a:spcBef>
                <a:spcPct val="0"/>
              </a:spcBef>
            </a:pPr>
            <a:endParaRPr lang="en-US" dirty="0" smtClean="0"/>
          </a:p>
          <a:p>
            <a:pPr eaLnBrk="1" hangingPunct="1">
              <a:spcBef>
                <a:spcPct val="0"/>
              </a:spcBef>
            </a:pPr>
            <a:endParaRPr lang="en-US" sz="1400" dirty="0" smtClean="0"/>
          </a:p>
        </p:txBody>
      </p:sp>
      <p:grpSp>
        <p:nvGrpSpPr>
          <p:cNvPr id="2" name="Group 10"/>
          <p:cNvGrpSpPr>
            <a:grpSpLocks/>
          </p:cNvGrpSpPr>
          <p:nvPr/>
        </p:nvGrpSpPr>
        <p:grpSpPr bwMode="auto">
          <a:xfrm>
            <a:off x="6248400" y="2743200"/>
            <a:ext cx="2362200" cy="3048000"/>
            <a:chOff x="4128" y="1728"/>
            <a:chExt cx="1488" cy="1920"/>
          </a:xfrm>
        </p:grpSpPr>
        <p:sp>
          <p:nvSpPr>
            <p:cNvPr id="18" name="Rounded Rectangle 17"/>
            <p:cNvSpPr/>
            <p:nvPr/>
          </p:nvSpPr>
          <p:spPr bwMode="auto">
            <a:xfrm>
              <a:off x="4944" y="1728"/>
              <a:ext cx="576" cy="528"/>
            </a:xfrm>
            <a:prstGeom prst="roundRect">
              <a:avLst/>
            </a:prstGeom>
            <a:no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eaLnBrk="0" hangingPunct="0">
                <a:defRPr/>
              </a:pPr>
              <a:endParaRPr lang="en-US" sz="2000" dirty="0">
                <a:solidFill>
                  <a:schemeClr val="tx1"/>
                </a:solidFill>
              </a:endParaRPr>
            </a:p>
          </p:txBody>
        </p:sp>
        <p:sp>
          <p:nvSpPr>
            <p:cNvPr id="7" name="Rounded Rectangle 6"/>
            <p:cNvSpPr/>
            <p:nvPr/>
          </p:nvSpPr>
          <p:spPr>
            <a:xfrm>
              <a:off x="4128" y="2640"/>
              <a:ext cx="1488" cy="1008"/>
            </a:xfrm>
            <a:prstGeom prst="roundRect">
              <a:avLst/>
            </a:prstGeom>
            <a:solidFill>
              <a:srgbClr val="FFCF3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buNone/>
                <a:defRPr/>
              </a:pPr>
              <a:r>
                <a:rPr lang="en-US" sz="1400" b="1" dirty="0">
                  <a:solidFill>
                    <a:schemeClr val="tx1"/>
                  </a:solidFill>
                </a:rPr>
                <a:t>FOLLOW-ON </a:t>
              </a:r>
              <a:r>
                <a:rPr lang="en-US" sz="1400" b="1" dirty="0" smtClean="0">
                  <a:solidFill>
                    <a:schemeClr val="tx1"/>
                  </a:solidFill>
                </a:rPr>
                <a:t>   CORRECTIVE ACTIONS</a:t>
              </a:r>
              <a:endParaRPr lang="en-US" sz="1400" b="1" dirty="0">
                <a:solidFill>
                  <a:schemeClr val="tx1"/>
                </a:solidFill>
              </a:endParaRPr>
            </a:p>
            <a:p>
              <a:pPr algn="ctr" eaLnBrk="0" fontAlgn="auto" hangingPunct="0">
                <a:spcBef>
                  <a:spcPts val="0"/>
                </a:spcBef>
                <a:spcAft>
                  <a:spcPts val="0"/>
                </a:spcAft>
                <a:defRPr/>
              </a:pPr>
              <a:endParaRPr lang="en-US" sz="1000" b="1" dirty="0">
                <a:solidFill>
                  <a:schemeClr val="tx1"/>
                </a:solidFill>
              </a:endParaRPr>
            </a:p>
            <a:p>
              <a:pPr algn="ctr" eaLnBrk="0" fontAlgn="auto" hangingPunct="0">
                <a:spcBef>
                  <a:spcPts val="0"/>
                </a:spcBef>
                <a:spcAft>
                  <a:spcPts val="0"/>
                </a:spcAft>
                <a:buNone/>
                <a:defRPr/>
              </a:pPr>
              <a:r>
                <a:rPr lang="en-US" sz="1400" b="1" i="1" dirty="0">
                  <a:solidFill>
                    <a:schemeClr val="tx1"/>
                  </a:solidFill>
                </a:rPr>
                <a:t>CSP</a:t>
              </a:r>
            </a:p>
            <a:p>
              <a:pPr algn="ctr" eaLnBrk="0" fontAlgn="auto" hangingPunct="0">
                <a:spcBef>
                  <a:spcPts val="0"/>
                </a:spcBef>
                <a:spcAft>
                  <a:spcPts val="0"/>
                </a:spcAft>
                <a:buNone/>
                <a:defRPr/>
              </a:pPr>
              <a:r>
                <a:rPr lang="en-US" sz="1400" b="1" i="1" dirty="0">
                  <a:solidFill>
                    <a:schemeClr val="tx1"/>
                  </a:solidFill>
                </a:rPr>
                <a:t>NOV</a:t>
              </a:r>
            </a:p>
            <a:p>
              <a:pPr algn="ctr" eaLnBrk="0" fontAlgn="auto" hangingPunct="0">
                <a:spcBef>
                  <a:spcPts val="0"/>
                </a:spcBef>
                <a:spcAft>
                  <a:spcPts val="0"/>
                </a:spcAft>
                <a:buNone/>
                <a:defRPr/>
              </a:pPr>
              <a:r>
                <a:rPr lang="en-US" sz="1400" b="1" i="1" dirty="0">
                  <a:solidFill>
                    <a:schemeClr val="tx1"/>
                  </a:solidFill>
                </a:rPr>
                <a:t>NOC/OOS</a:t>
              </a:r>
            </a:p>
          </p:txBody>
        </p:sp>
        <p:sp>
          <p:nvSpPr>
            <p:cNvPr id="57354" name="Line 8"/>
            <p:cNvSpPr>
              <a:spLocks noChangeShapeType="1"/>
            </p:cNvSpPr>
            <p:nvPr/>
          </p:nvSpPr>
          <p:spPr bwMode="auto">
            <a:xfrm flipH="1">
              <a:off x="4937" y="2270"/>
              <a:ext cx="288" cy="336"/>
            </a:xfrm>
            <a:prstGeom prst="line">
              <a:avLst/>
            </a:prstGeom>
            <a:noFill/>
            <a:ln w="9525">
              <a:solidFill>
                <a:schemeClr val="tx1"/>
              </a:solidFill>
              <a:round/>
              <a:headEnd/>
              <a:tailEnd type="triangle" w="med" len="med"/>
            </a:ln>
          </p:spPr>
          <p:txBody>
            <a:bodyPr/>
            <a:lstStyle/>
            <a:p>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descr="Slide Header - The Safety Measurement System (SMS) continued from previous slide."/>
          <p:cNvSpPr>
            <a:spLocks noGrp="1" noChangeArrowheads="1"/>
          </p:cNvSpPr>
          <p:nvPr>
            <p:ph type="title"/>
          </p:nvPr>
        </p:nvSpPr>
        <p:spPr>
          <a:xfrm>
            <a:off x="730250" y="-44450"/>
            <a:ext cx="8229600" cy="1143000"/>
          </a:xfrm>
        </p:spPr>
        <p:txBody>
          <a:bodyPr/>
          <a:lstStyle/>
          <a:p>
            <a:pPr eaLnBrk="1" hangingPunct="1"/>
            <a:r>
              <a:rPr lang="en-US" dirty="0" smtClean="0">
                <a:latin typeface="Franklin Gothic Medium" pitchFamily="34" charset="0"/>
              </a:rPr>
              <a:t>SMS (cont.)</a:t>
            </a:r>
          </a:p>
        </p:txBody>
      </p:sp>
      <p:sp>
        <p:nvSpPr>
          <p:cNvPr id="29699" name="Rectangle 5"/>
          <p:cNvSpPr>
            <a:spLocks noChangeArrowheads="1"/>
          </p:cNvSpPr>
          <p:nvPr/>
        </p:nvSpPr>
        <p:spPr bwMode="auto">
          <a:xfrm>
            <a:off x="304800" y="1576388"/>
            <a:ext cx="8534400" cy="5037276"/>
          </a:xfrm>
          <a:prstGeom prst="rect">
            <a:avLst/>
          </a:prstGeom>
          <a:noFill/>
          <a:ln w="9525">
            <a:noFill/>
            <a:miter lim="800000"/>
            <a:headEnd/>
            <a:tailEnd/>
          </a:ln>
        </p:spPr>
        <p:txBody>
          <a:bodyPr>
            <a:spAutoFit/>
          </a:bodyPr>
          <a:lstStyle/>
          <a:p>
            <a:pPr lvl="1" indent="-342900">
              <a:spcBef>
                <a:spcPct val="20000"/>
              </a:spcBef>
              <a:spcAft>
                <a:spcPts val="1000"/>
              </a:spcAft>
              <a:buFontTx/>
              <a:buChar char="•"/>
              <a:defRPr/>
            </a:pPr>
            <a:r>
              <a:rPr lang="en-US" sz="2400" dirty="0" smtClean="0">
                <a:solidFill>
                  <a:schemeClr val="tx1">
                    <a:lumMod val="75000"/>
                  </a:schemeClr>
                </a:solidFill>
                <a:latin typeface="Franklin Gothic Book" pitchFamily="34" charset="0"/>
                <a:ea typeface="ＭＳ Ｐゴシック" pitchFamily="-84" charset="-128"/>
              </a:rPr>
              <a:t>Calculates </a:t>
            </a:r>
            <a:r>
              <a:rPr lang="en-US" sz="2400" dirty="0">
                <a:solidFill>
                  <a:schemeClr val="tx1">
                    <a:lumMod val="75000"/>
                  </a:schemeClr>
                </a:solidFill>
                <a:latin typeface="Franklin Gothic Book" pitchFamily="34" charset="0"/>
                <a:ea typeface="ＭＳ Ｐゴシック" pitchFamily="-84" charset="-128"/>
              </a:rPr>
              <a:t>safety performance based on </a:t>
            </a:r>
            <a:r>
              <a:rPr lang="en-US" sz="2400" b="1" dirty="0">
                <a:solidFill>
                  <a:schemeClr val="tx1">
                    <a:lumMod val="75000"/>
                  </a:schemeClr>
                </a:solidFill>
                <a:latin typeface="Franklin Gothic Book" pitchFamily="34" charset="0"/>
                <a:ea typeface="ＭＳ Ｐゴシック" pitchFamily="-84" charset="-128"/>
              </a:rPr>
              <a:t>seven </a:t>
            </a:r>
            <a:r>
              <a:rPr lang="en-US" sz="2400" b="1" dirty="0" smtClean="0">
                <a:solidFill>
                  <a:schemeClr val="tx1">
                    <a:lumMod val="75000"/>
                  </a:schemeClr>
                </a:solidFill>
                <a:latin typeface="Franklin Gothic Book" pitchFamily="34" charset="0"/>
                <a:ea typeface="ＭＳ Ｐゴシック" pitchFamily="-84" charset="-128"/>
              </a:rPr>
              <a:t>Behavior Analysis and Safety Improvement Categories (BASICs)</a:t>
            </a:r>
          </a:p>
          <a:p>
            <a:pPr lvl="1" indent="-342900">
              <a:spcBef>
                <a:spcPct val="20000"/>
              </a:spcBef>
              <a:spcAft>
                <a:spcPts val="1000"/>
              </a:spcAft>
              <a:buFontTx/>
              <a:buChar char="•"/>
              <a:defRPr/>
            </a:pPr>
            <a:r>
              <a:rPr lang="en-US" sz="2400" dirty="0" smtClean="0">
                <a:solidFill>
                  <a:schemeClr val="tx1">
                    <a:lumMod val="75000"/>
                  </a:schemeClr>
                </a:solidFill>
                <a:latin typeface="Franklin Gothic Book" pitchFamily="34" charset="0"/>
                <a:ea typeface="ＭＳ Ｐゴシック" pitchFamily="-84" charset="-128"/>
              </a:rPr>
              <a:t>Triggers </a:t>
            </a:r>
            <a:r>
              <a:rPr lang="en-US" sz="2400" dirty="0">
                <a:solidFill>
                  <a:schemeClr val="tx1">
                    <a:lumMod val="75000"/>
                  </a:schemeClr>
                </a:solidFill>
                <a:latin typeface="Franklin Gothic Book" pitchFamily="34" charset="0"/>
                <a:ea typeface="ＭＳ Ｐゴシック" pitchFamily="-84" charset="-128"/>
              </a:rPr>
              <a:t>the Safety Interventions process (e.g., warning letters, investigations)</a:t>
            </a:r>
          </a:p>
          <a:p>
            <a:pPr lvl="1" indent="-342900">
              <a:spcBef>
                <a:spcPct val="20000"/>
              </a:spcBef>
              <a:spcAft>
                <a:spcPts val="1000"/>
              </a:spcAft>
              <a:buFontTx/>
              <a:buChar char="•"/>
              <a:defRPr/>
            </a:pPr>
            <a:r>
              <a:rPr lang="en-US" sz="2400" dirty="0">
                <a:solidFill>
                  <a:schemeClr val="tx1">
                    <a:lumMod val="75000"/>
                  </a:schemeClr>
                </a:solidFill>
                <a:latin typeface="Franklin Gothic Book" pitchFamily="34" charset="0"/>
                <a:ea typeface="ＭＳ Ｐゴシック" pitchFamily="-84" charset="-128"/>
              </a:rPr>
              <a:t>Will feed the new SFD process once </a:t>
            </a:r>
            <a:r>
              <a:rPr lang="en-US" sz="2400" dirty="0" smtClean="0">
                <a:solidFill>
                  <a:schemeClr val="tx1">
                    <a:lumMod val="75000"/>
                  </a:schemeClr>
                </a:solidFill>
                <a:latin typeface="Franklin Gothic Book" pitchFamily="34" charset="0"/>
                <a:ea typeface="ＭＳ Ｐゴシック" pitchFamily="-84" charset="-128"/>
              </a:rPr>
              <a:t>                                          rulemaking </a:t>
            </a:r>
            <a:r>
              <a:rPr lang="en-US" sz="2400" dirty="0">
                <a:solidFill>
                  <a:schemeClr val="tx1">
                    <a:lumMod val="75000"/>
                  </a:schemeClr>
                </a:solidFill>
                <a:latin typeface="Franklin Gothic Book" pitchFamily="34" charset="0"/>
                <a:ea typeface="ＭＳ Ｐゴシック" pitchFamily="-84" charset="-128"/>
              </a:rPr>
              <a:t>is completed</a:t>
            </a:r>
          </a:p>
          <a:p>
            <a:pPr lvl="1" indent="-342900">
              <a:spcBef>
                <a:spcPct val="20000"/>
              </a:spcBef>
              <a:spcAft>
                <a:spcPts val="1000"/>
              </a:spcAft>
              <a:buFontTx/>
              <a:buChar char="•"/>
              <a:defRPr/>
            </a:pPr>
            <a:r>
              <a:rPr lang="en-US" sz="2400" dirty="0">
                <a:solidFill>
                  <a:schemeClr val="tx1">
                    <a:lumMod val="75000"/>
                  </a:schemeClr>
                </a:solidFill>
                <a:latin typeface="Franklin Gothic Book" pitchFamily="34" charset="0"/>
                <a:ea typeface="ＭＳ Ｐゴシック" pitchFamily="-84" charset="-128"/>
              </a:rPr>
              <a:t>Is designed to be continually </a:t>
            </a:r>
            <a:r>
              <a:rPr lang="en-US" sz="2400" dirty="0" smtClean="0">
                <a:solidFill>
                  <a:schemeClr val="tx1">
                    <a:lumMod val="75000"/>
                  </a:schemeClr>
                </a:solidFill>
                <a:latin typeface="Franklin Gothic Book" pitchFamily="34" charset="0"/>
                <a:ea typeface="ＭＳ Ｐゴシック" pitchFamily="-84" charset="-128"/>
              </a:rPr>
              <a:t>                                                         improved </a:t>
            </a:r>
            <a:r>
              <a:rPr lang="en-US" sz="2400" dirty="0">
                <a:solidFill>
                  <a:schemeClr val="tx1">
                    <a:lumMod val="75000"/>
                  </a:schemeClr>
                </a:solidFill>
                <a:latin typeface="Franklin Gothic Book" pitchFamily="34" charset="0"/>
                <a:ea typeface="ＭＳ Ｐゴシック" pitchFamily="-84" charset="-128"/>
              </a:rPr>
              <a:t>as more information is </a:t>
            </a:r>
            <a:r>
              <a:rPr lang="en-US" sz="2400" dirty="0" smtClean="0">
                <a:solidFill>
                  <a:schemeClr val="tx1">
                    <a:lumMod val="75000"/>
                  </a:schemeClr>
                </a:solidFill>
                <a:latin typeface="Franklin Gothic Book" pitchFamily="34" charset="0"/>
                <a:ea typeface="ＭＳ Ｐゴシック" pitchFamily="-84" charset="-128"/>
              </a:rPr>
              <a:t>                                                   available </a:t>
            </a:r>
            <a:r>
              <a:rPr lang="en-US" sz="2400" dirty="0">
                <a:solidFill>
                  <a:schemeClr val="tx1">
                    <a:lumMod val="75000"/>
                  </a:schemeClr>
                </a:solidFill>
                <a:latin typeface="Franklin Gothic Book" pitchFamily="34" charset="0"/>
                <a:ea typeface="ＭＳ Ｐゴシック" pitchFamily="-84" charset="-128"/>
              </a:rPr>
              <a:t>through data and analysis</a:t>
            </a:r>
          </a:p>
          <a:p>
            <a:pPr lvl="2" indent="-342900">
              <a:spcBef>
                <a:spcPct val="20000"/>
              </a:spcBef>
              <a:buFontTx/>
              <a:buChar char="•"/>
              <a:defRPr/>
            </a:pPr>
            <a:endParaRPr lang="en-US" sz="2200" dirty="0">
              <a:solidFill>
                <a:srgbClr val="001F3F"/>
              </a:solidFill>
              <a:latin typeface="Franklin Gothic Book" pitchFamily="-84" charset="0"/>
              <a:ea typeface="ＭＳ Ｐゴシック" pitchFamily="-84" charset="-128"/>
            </a:endParaRPr>
          </a:p>
          <a:p>
            <a:pPr lvl="1" indent="-342900">
              <a:spcBef>
                <a:spcPct val="20000"/>
              </a:spcBef>
              <a:buFontTx/>
              <a:buChar char="•"/>
              <a:defRPr/>
            </a:pPr>
            <a:endParaRPr lang="en-US" sz="2600" dirty="0">
              <a:solidFill>
                <a:srgbClr val="001F3F"/>
              </a:solidFill>
              <a:latin typeface="Franklin Gothic Book" pitchFamily="-84" charset="0"/>
              <a:ea typeface="ＭＳ Ｐゴシック" pitchFamily="-84" charset="-128"/>
            </a:endParaRPr>
          </a:p>
        </p:txBody>
      </p:sp>
      <p:pic>
        <p:nvPicPr>
          <p:cNvPr id="4" name="Picture 4" descr="This photo shows several trucks in a row waiting for a roadside inspection. "/>
          <p:cNvPicPr>
            <a:picLocks noChangeAspect="1" noChangeArrowheads="1"/>
          </p:cNvPicPr>
          <p:nvPr/>
        </p:nvPicPr>
        <p:blipFill>
          <a:blip r:embed="rId3" cstate="screen"/>
          <a:srcRect/>
          <a:stretch>
            <a:fillRect/>
          </a:stretch>
        </p:blipFill>
        <p:spPr bwMode="auto">
          <a:xfrm>
            <a:off x="5715000" y="3352800"/>
            <a:ext cx="2981325" cy="2338388"/>
          </a:xfrm>
          <a:prstGeom prst="roundRect">
            <a:avLst/>
          </a:prstGeom>
          <a:ln w="28575" cap="sq">
            <a:solidFill>
              <a:srgbClr val="E8BD54"/>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2" descr="CSMS and Safety Fitness Determination"/>
          <p:cNvSpPr>
            <a:spLocks noGrp="1"/>
          </p:cNvSpPr>
          <p:nvPr>
            <p:ph type="title"/>
          </p:nvPr>
        </p:nvSpPr>
        <p:spPr>
          <a:xfrm>
            <a:off x="730250" y="-44450"/>
            <a:ext cx="8413750" cy="1187450"/>
          </a:xfrm>
        </p:spPr>
        <p:txBody>
          <a:bodyPr/>
          <a:lstStyle/>
          <a:p>
            <a:r>
              <a:rPr lang="en-US" dirty="0" smtClean="0">
                <a:cs typeface="Arial" charset="0"/>
              </a:rPr>
              <a:t>Rating Process</a:t>
            </a:r>
            <a:r>
              <a:rPr lang="en-US" sz="3600" b="1" dirty="0" smtClean="0">
                <a:cs typeface="Arial" charset="0"/>
              </a:rPr>
              <a:t>	</a:t>
            </a:r>
          </a:p>
        </p:txBody>
      </p:sp>
      <p:sp>
        <p:nvSpPr>
          <p:cNvPr id="125955" name="Content Placeholder 3"/>
          <p:cNvSpPr>
            <a:spLocks noGrp="1"/>
          </p:cNvSpPr>
          <p:nvPr>
            <p:ph idx="1"/>
          </p:nvPr>
        </p:nvSpPr>
        <p:spPr/>
        <p:txBody>
          <a:bodyPr/>
          <a:lstStyle/>
          <a:p>
            <a:pPr>
              <a:buFontTx/>
              <a:buNone/>
              <a:defRPr/>
            </a:pPr>
            <a:r>
              <a:rPr lang="en-US" sz="2400" b="1" dirty="0" smtClean="0"/>
              <a:t>Existing Safety Rating Process:</a:t>
            </a:r>
          </a:p>
          <a:p>
            <a:pPr>
              <a:defRPr/>
            </a:pPr>
            <a:r>
              <a:rPr lang="en-US" sz="2400" dirty="0" smtClean="0"/>
              <a:t>Defined in regulations: Part 385</a:t>
            </a:r>
          </a:p>
          <a:p>
            <a:pPr>
              <a:defRPr/>
            </a:pPr>
            <a:r>
              <a:rPr lang="en-US" sz="2400" dirty="0"/>
              <a:t>Based on the results of an onsite investigation</a:t>
            </a:r>
          </a:p>
          <a:p>
            <a:pPr>
              <a:defRPr/>
            </a:pPr>
            <a:r>
              <a:rPr lang="en-US" sz="2400" dirty="0" smtClean="0"/>
              <a:t>Critical / Acute violations impact factors</a:t>
            </a:r>
          </a:p>
          <a:p>
            <a:pPr>
              <a:defRPr/>
            </a:pPr>
            <a:endParaRPr lang="en-US" sz="2400" dirty="0" smtClean="0"/>
          </a:p>
          <a:p>
            <a:pPr>
              <a:defRPr/>
            </a:pPr>
            <a:r>
              <a:rPr lang="en-US" sz="2400" dirty="0" smtClean="0"/>
              <a:t>Comprehensive Onsite Investigations</a:t>
            </a:r>
          </a:p>
          <a:p>
            <a:pPr lvl="1">
              <a:defRPr/>
            </a:pPr>
            <a:r>
              <a:rPr lang="en-US" sz="2000" dirty="0" smtClean="0"/>
              <a:t>May result in Satisfactory, Conditional, Unsatisfactory</a:t>
            </a:r>
          </a:p>
          <a:p>
            <a:pPr>
              <a:defRPr/>
            </a:pPr>
            <a:r>
              <a:rPr lang="en-US" sz="2400" dirty="0" smtClean="0"/>
              <a:t>Focused Onsite Investigations</a:t>
            </a:r>
          </a:p>
          <a:p>
            <a:pPr lvl="1">
              <a:defRPr/>
            </a:pPr>
            <a:r>
              <a:rPr lang="en-US" sz="2000" dirty="0" smtClean="0"/>
              <a:t>May result in Conditional or Unsatisfactory</a:t>
            </a:r>
          </a:p>
          <a:p>
            <a:pPr>
              <a:defRPr/>
            </a:pPr>
            <a:endParaRPr lang="en-US" sz="2400" dirty="0"/>
          </a:p>
          <a:p>
            <a:pPr marL="0" indent="0">
              <a:buFont typeface="Arial" charset="0"/>
              <a:buNone/>
              <a:defRPr/>
            </a:pPr>
            <a:endParaRPr lang="en-US" sz="2400" b="1" dirty="0" smtClean="0"/>
          </a:p>
        </p:txBody>
      </p:sp>
    </p:spTree>
    <p:extLst>
      <p:ext uri="{BB962C8B-B14F-4D97-AF65-F5344CB8AC3E}">
        <p14:creationId xmlns:p14="http://schemas.microsoft.com/office/powerpoint/2010/main" val="15068424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defRPr/>
            </a:pPr>
            <a:r>
              <a:rPr lang="en-US" sz="2400" b="1" dirty="0"/>
              <a:t>Proposed Safety Fitness Determination (SFD):</a:t>
            </a:r>
          </a:p>
          <a:p>
            <a:pPr>
              <a:defRPr/>
            </a:pPr>
            <a:r>
              <a:rPr lang="en-US" sz="2400" dirty="0" smtClean="0"/>
              <a:t>Would require rulemaking</a:t>
            </a:r>
          </a:p>
          <a:p>
            <a:pPr>
              <a:defRPr/>
            </a:pPr>
            <a:r>
              <a:rPr lang="en-US" sz="2400" dirty="0" smtClean="0"/>
              <a:t>Would </a:t>
            </a:r>
            <a:r>
              <a:rPr lang="en-US" sz="2400" dirty="0"/>
              <a:t>continue to include major safety violations found as part of investigations</a:t>
            </a:r>
          </a:p>
          <a:p>
            <a:pPr>
              <a:defRPr/>
            </a:pPr>
            <a:r>
              <a:rPr lang="en-US" sz="2400" dirty="0"/>
              <a:t>Would also incorporate on-road safety performance</a:t>
            </a:r>
          </a:p>
          <a:p>
            <a:pPr>
              <a:defRPr/>
            </a:pPr>
            <a:r>
              <a:rPr lang="en-US" sz="2400" dirty="0"/>
              <a:t>Considerations:  </a:t>
            </a:r>
          </a:p>
          <a:p>
            <a:pPr lvl="1">
              <a:defRPr/>
            </a:pPr>
            <a:r>
              <a:rPr lang="en-US" sz="2000" dirty="0" smtClean="0"/>
              <a:t>Absolute (measure) </a:t>
            </a:r>
            <a:r>
              <a:rPr lang="en-US" sz="2000" dirty="0"/>
              <a:t>vs. Relative </a:t>
            </a:r>
            <a:r>
              <a:rPr lang="en-US" sz="2000" dirty="0" smtClean="0"/>
              <a:t>performance (percentile)</a:t>
            </a:r>
            <a:endParaRPr lang="en-US" sz="2000" dirty="0"/>
          </a:p>
          <a:p>
            <a:pPr lvl="1"/>
            <a:r>
              <a:rPr lang="en-US" sz="2000" dirty="0" smtClean="0"/>
              <a:t>Use of crash data </a:t>
            </a:r>
          </a:p>
          <a:p>
            <a:pPr lvl="1"/>
            <a:r>
              <a:rPr lang="en-US" sz="2000" dirty="0"/>
              <a:t>Safety event groups</a:t>
            </a:r>
          </a:p>
          <a:p>
            <a:pPr lvl="1"/>
            <a:r>
              <a:rPr lang="en-US" sz="2000" dirty="0" smtClean="0"/>
              <a:t>Due </a:t>
            </a:r>
            <a:r>
              <a:rPr lang="en-US" sz="2000" dirty="0"/>
              <a:t>process </a:t>
            </a:r>
            <a:endParaRPr lang="en-US" sz="2000" dirty="0" smtClean="0"/>
          </a:p>
        </p:txBody>
      </p:sp>
      <p:sp>
        <p:nvSpPr>
          <p:cNvPr id="3" name="Title 2"/>
          <p:cNvSpPr>
            <a:spLocks noGrp="1"/>
          </p:cNvSpPr>
          <p:nvPr>
            <p:ph type="title"/>
          </p:nvPr>
        </p:nvSpPr>
        <p:spPr/>
        <p:txBody>
          <a:bodyPr/>
          <a:lstStyle/>
          <a:p>
            <a:r>
              <a:rPr lang="en-US" dirty="0" smtClean="0"/>
              <a:t>SFD</a:t>
            </a:r>
            <a:endParaRPr lang="en-US" dirty="0"/>
          </a:p>
        </p:txBody>
      </p:sp>
      <p:sp>
        <p:nvSpPr>
          <p:cNvPr id="4" name="TextBox 4" descr="Draft rulemaking is currently in review within DOT; NPRM expected to be published in 2011.&#10;"/>
          <p:cNvSpPr txBox="1">
            <a:spLocks noChangeArrowheads="1"/>
          </p:cNvSpPr>
          <p:nvPr/>
        </p:nvSpPr>
        <p:spPr bwMode="auto">
          <a:xfrm>
            <a:off x="381000" y="6167437"/>
            <a:ext cx="8229600" cy="461963"/>
          </a:xfrm>
          <a:prstGeom prst="rect">
            <a:avLst/>
          </a:prstGeom>
          <a:solidFill>
            <a:srgbClr val="161645"/>
          </a:solidFill>
          <a:ln w="38100">
            <a:solidFill>
              <a:schemeClr val="bg1"/>
            </a:solidFill>
            <a:miter lim="800000"/>
            <a:headEnd/>
            <a:tailEnd/>
          </a:ln>
          <a:effectLst>
            <a:outerShdw blurRad="63500" dist="20000" dir="5400000" rotWithShape="0">
              <a:srgbClr val="000000">
                <a:alpha val="37999"/>
              </a:srgbClr>
            </a:outerShdw>
          </a:effectLst>
        </p:spPr>
        <p:txBody>
          <a:bodyPr>
            <a:spAutoFit/>
          </a:bodyPr>
          <a:lstStyle/>
          <a:p>
            <a:pPr algn="ctr">
              <a:buFontTx/>
              <a:buNone/>
              <a:defRPr/>
            </a:pPr>
            <a:r>
              <a:rPr lang="en-US" sz="2400" dirty="0">
                <a:solidFill>
                  <a:srgbClr val="FFFFFF"/>
                </a:solidFill>
                <a:latin typeface="Franklin Gothic Book" pitchFamily="-1" charset="0"/>
                <a:cs typeface="ＭＳ Ｐゴシック" pitchFamily="-1" charset="-128"/>
              </a:rPr>
              <a:t>Draft rulemaking is currently under development</a:t>
            </a:r>
          </a:p>
        </p:txBody>
      </p:sp>
    </p:spTree>
    <p:extLst>
      <p:ext uri="{BB962C8B-B14F-4D97-AF65-F5344CB8AC3E}">
        <p14:creationId xmlns:p14="http://schemas.microsoft.com/office/powerpoint/2010/main" val="21383839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30250" y="0"/>
            <a:ext cx="8229600" cy="990600"/>
          </a:xfrm>
        </p:spPr>
        <p:txBody>
          <a:bodyPr/>
          <a:lstStyle/>
          <a:p>
            <a:r>
              <a:rPr lang="en-US" dirty="0" smtClean="0"/>
              <a:t>Website Demonstration</a:t>
            </a:r>
            <a:br>
              <a:rPr lang="en-US" dirty="0" smtClean="0"/>
            </a:br>
            <a:r>
              <a:rPr lang="en-US" sz="2400" dirty="0" smtClean="0">
                <a:solidFill>
                  <a:schemeClr val="tx1"/>
                </a:solidFill>
              </a:rPr>
              <a:t> </a:t>
            </a:r>
            <a:r>
              <a:rPr lang="en-US" sz="2400" dirty="0" smtClean="0">
                <a:solidFill>
                  <a:schemeClr val="tx1"/>
                </a:solidFill>
                <a:hlinkClick r:id="rId3"/>
              </a:rPr>
              <a:t>http://csa.fmcsa.dot.gov/resources</a:t>
            </a:r>
            <a:r>
              <a:rPr lang="en-US" sz="2400" dirty="0" smtClean="0">
                <a:solidFill>
                  <a:schemeClr val="tx1"/>
                </a:solidFill>
              </a:rPr>
              <a:t> </a:t>
            </a:r>
            <a:endParaRPr lang="en-US" dirty="0">
              <a:solidFill>
                <a:schemeClr val="tx1"/>
              </a:solidFill>
            </a:endParaRPr>
          </a:p>
        </p:txBody>
      </p:sp>
      <p:pic>
        <p:nvPicPr>
          <p:cNvPr id="98306" name="Picture 2"/>
          <p:cNvPicPr>
            <a:picLocks noChangeAspect="1" noChangeArrowheads="1"/>
          </p:cNvPicPr>
          <p:nvPr/>
        </p:nvPicPr>
        <p:blipFill>
          <a:blip r:embed="rId4" cstate="screen"/>
          <a:srcRect/>
          <a:stretch>
            <a:fillRect/>
          </a:stretch>
        </p:blipFill>
        <p:spPr bwMode="auto">
          <a:xfrm>
            <a:off x="838200" y="1143000"/>
            <a:ext cx="7086600" cy="49427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Enhancements to public display of SMS data</a:t>
            </a:r>
          </a:p>
          <a:p>
            <a:r>
              <a:rPr lang="en-US" dirty="0" smtClean="0"/>
              <a:t>Analyzing the impact of proposed changes</a:t>
            </a:r>
          </a:p>
          <a:p>
            <a:r>
              <a:rPr lang="en-US" dirty="0" smtClean="0"/>
              <a:t>Crash Weighting Plan</a:t>
            </a:r>
          </a:p>
          <a:p>
            <a:r>
              <a:rPr lang="en-US" dirty="0" smtClean="0"/>
              <a:t>Safety Fitness Determination (SFD) – Notice of Proposed Rulemaking </a:t>
            </a:r>
            <a:endParaRPr lang="en-US" dirty="0"/>
          </a:p>
        </p:txBody>
      </p:sp>
      <p:sp>
        <p:nvSpPr>
          <p:cNvPr id="3" name="Title 2"/>
          <p:cNvSpPr>
            <a:spLocks noGrp="1"/>
          </p:cNvSpPr>
          <p:nvPr>
            <p:ph type="title"/>
          </p:nvPr>
        </p:nvSpPr>
        <p:spPr/>
        <p:txBody>
          <a:bodyPr/>
          <a:lstStyle/>
          <a:p>
            <a:r>
              <a:rPr lang="en-US" dirty="0" smtClean="0"/>
              <a:t>2013 Plans</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0038" y="1447800"/>
            <a:ext cx="8505825" cy="4525963"/>
          </a:xfrm>
        </p:spPr>
        <p:txBody>
          <a:bodyPr/>
          <a:lstStyle/>
          <a:p>
            <a:r>
              <a:rPr lang="en-US" sz="2800" dirty="0" smtClean="0"/>
              <a:t>Enhancements under development</a:t>
            </a:r>
          </a:p>
          <a:p>
            <a:r>
              <a:rPr lang="en-US" sz="2800" dirty="0" smtClean="0"/>
              <a:t>Objectives: </a:t>
            </a:r>
          </a:p>
          <a:p>
            <a:pPr lvl="1"/>
            <a:r>
              <a:rPr lang="en-US" sz="2400" dirty="0"/>
              <a:t>Reinforce SMS as prioritization </a:t>
            </a:r>
            <a:endParaRPr lang="en-US" sz="2400" dirty="0" smtClean="0"/>
          </a:p>
          <a:p>
            <a:pPr lvl="1"/>
            <a:r>
              <a:rPr lang="en-US" sz="2400" dirty="0"/>
              <a:t>Recognize distinctions between BASICs and crash risk</a:t>
            </a:r>
          </a:p>
          <a:p>
            <a:pPr lvl="1"/>
            <a:r>
              <a:rPr lang="en-US" sz="2400" dirty="0" smtClean="0"/>
              <a:t>Focus </a:t>
            </a:r>
            <a:r>
              <a:rPr lang="en-US" sz="2400" dirty="0"/>
              <a:t>on setting foundation for SFD</a:t>
            </a:r>
          </a:p>
          <a:p>
            <a:pPr lvl="1"/>
            <a:r>
              <a:rPr lang="en-US" sz="2400" dirty="0" smtClean="0"/>
              <a:t>Reinforce safety </a:t>
            </a:r>
            <a:r>
              <a:rPr lang="en-US" sz="2400" dirty="0"/>
              <a:t>mission </a:t>
            </a:r>
            <a:endParaRPr lang="en-US" sz="2400" dirty="0" smtClean="0"/>
          </a:p>
          <a:p>
            <a:pPr lvl="1"/>
            <a:r>
              <a:rPr lang="en-US" sz="2400" dirty="0" smtClean="0"/>
              <a:t>One </a:t>
            </a:r>
            <a:r>
              <a:rPr lang="en-US" sz="2400" dirty="0"/>
              <a:t>stop shop</a:t>
            </a:r>
          </a:p>
          <a:p>
            <a:pPr lvl="1"/>
            <a:r>
              <a:rPr lang="en-US" sz="2400" dirty="0"/>
              <a:t>Address concerns with “insufficient data” carriers </a:t>
            </a:r>
          </a:p>
          <a:p>
            <a:pPr lvl="1"/>
            <a:r>
              <a:rPr lang="en-US" sz="2400" dirty="0" smtClean="0"/>
              <a:t>Retain </a:t>
            </a:r>
            <a:r>
              <a:rPr lang="en-US" sz="2400" dirty="0"/>
              <a:t>detailed </a:t>
            </a:r>
            <a:r>
              <a:rPr lang="en-US" sz="2400" dirty="0" smtClean="0"/>
              <a:t>data</a:t>
            </a:r>
            <a:endParaRPr lang="en-US" sz="4000" dirty="0" smtClean="0"/>
          </a:p>
          <a:p>
            <a:r>
              <a:rPr lang="en-US" sz="2800" dirty="0"/>
              <a:t>Proposed enhancements would be </a:t>
            </a:r>
            <a:r>
              <a:rPr lang="en-US" sz="2800" dirty="0" smtClean="0"/>
              <a:t>previewed</a:t>
            </a:r>
            <a:endParaRPr lang="en-US" sz="2800" dirty="0"/>
          </a:p>
        </p:txBody>
      </p:sp>
      <p:sp>
        <p:nvSpPr>
          <p:cNvPr id="3" name="Title 2"/>
          <p:cNvSpPr>
            <a:spLocks noGrp="1"/>
          </p:cNvSpPr>
          <p:nvPr>
            <p:ph type="title"/>
          </p:nvPr>
        </p:nvSpPr>
        <p:spPr/>
        <p:txBody>
          <a:bodyPr/>
          <a:lstStyle/>
          <a:p>
            <a:r>
              <a:rPr lang="en-US" dirty="0" smtClean="0"/>
              <a:t>SMS Public Display Enhancements</a:t>
            </a:r>
            <a:endParaRPr lang="en-US" dirty="0"/>
          </a:p>
        </p:txBody>
      </p:sp>
    </p:spTree>
    <p:extLst>
      <p:ext uri="{BB962C8B-B14F-4D97-AF65-F5344CB8AC3E}">
        <p14:creationId xmlns:p14="http://schemas.microsoft.com/office/powerpoint/2010/main" val="38026124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future Improvements to SMS</a:t>
            </a:r>
            <a:endParaRPr lang="en-US" dirty="0"/>
          </a:p>
        </p:txBody>
      </p:sp>
      <p:sp>
        <p:nvSpPr>
          <p:cNvPr id="3" name="Content Placeholder 2"/>
          <p:cNvSpPr>
            <a:spLocks noGrp="1"/>
          </p:cNvSpPr>
          <p:nvPr>
            <p:ph idx="1"/>
          </p:nvPr>
        </p:nvSpPr>
        <p:spPr/>
        <p:txBody>
          <a:bodyPr/>
          <a:lstStyle/>
          <a:p>
            <a:pPr>
              <a:buNone/>
            </a:pPr>
            <a:r>
              <a:rPr lang="en-US" dirty="0" smtClean="0"/>
              <a:t>	What kind of changes to SMS are under examination?</a:t>
            </a:r>
          </a:p>
          <a:p>
            <a:pPr lvl="2"/>
            <a:r>
              <a:rPr lang="en-US" dirty="0" smtClean="0"/>
              <a:t>Comprehensive modifications to roadside violation severity weights</a:t>
            </a:r>
          </a:p>
          <a:p>
            <a:pPr lvl="2"/>
            <a:r>
              <a:rPr lang="en-US" dirty="0" smtClean="0"/>
              <a:t>Recalibration of the Utilization Factor used to incorporate VMT for the Crash and Unsafe Driving BASICs</a:t>
            </a:r>
          </a:p>
          <a:p>
            <a:pPr lvl="2"/>
            <a:r>
              <a:rPr lang="en-US" dirty="0" smtClean="0"/>
              <a:t>Adjustment to safety event groupings in all BASICs</a:t>
            </a:r>
          </a:p>
        </p:txBody>
      </p:sp>
    </p:spTree>
    <p:extLst>
      <p:ext uri="{BB962C8B-B14F-4D97-AF65-F5344CB8AC3E}">
        <p14:creationId xmlns:p14="http://schemas.microsoft.com/office/powerpoint/2010/main" val="40483826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of Improvements to SMS and broader CSA</a:t>
            </a:r>
            <a:endParaRPr lang="en-US" dirty="0"/>
          </a:p>
        </p:txBody>
      </p:sp>
      <p:sp>
        <p:nvSpPr>
          <p:cNvPr id="3" name="Content Placeholder 2"/>
          <p:cNvSpPr>
            <a:spLocks noGrp="1"/>
          </p:cNvSpPr>
          <p:nvPr>
            <p:ph idx="1"/>
          </p:nvPr>
        </p:nvSpPr>
        <p:spPr/>
        <p:txBody>
          <a:bodyPr/>
          <a:lstStyle/>
          <a:p>
            <a:pPr>
              <a:buNone/>
            </a:pPr>
            <a:r>
              <a:rPr lang="en-US" dirty="0" smtClean="0"/>
              <a:t>	What kind of changes to SMS are being considered for the next round of proposed improvements?</a:t>
            </a:r>
          </a:p>
          <a:p>
            <a:pPr lvl="2"/>
            <a:r>
              <a:rPr lang="en-US" dirty="0" smtClean="0"/>
              <a:t>Comprehensive modifications to roadside violation severity weights per MCSAC</a:t>
            </a:r>
          </a:p>
          <a:p>
            <a:pPr lvl="2"/>
            <a:r>
              <a:rPr lang="en-US" dirty="0" smtClean="0"/>
              <a:t>Recalibration of the Utilization Factor used to incorporate VMT for the Crash and Unsafe Driving BASICs</a:t>
            </a:r>
          </a:p>
          <a:p>
            <a:pPr lvl="2"/>
            <a:r>
              <a:rPr lang="en-US" dirty="0" smtClean="0"/>
              <a:t>Adjustment to safety event groupings in all BASICs</a:t>
            </a:r>
          </a:p>
          <a:p>
            <a:pPr lvl="2"/>
            <a:r>
              <a:rPr lang="en-US" dirty="0" smtClean="0"/>
              <a:t>Other?</a:t>
            </a:r>
          </a:p>
          <a:p>
            <a:endParaRPr lang="en-US" dirty="0"/>
          </a:p>
        </p:txBody>
      </p:sp>
    </p:spTree>
    <p:extLst>
      <p:ext uri="{BB962C8B-B14F-4D97-AF65-F5344CB8AC3E}">
        <p14:creationId xmlns:p14="http://schemas.microsoft.com/office/powerpoint/2010/main" val="18108446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Crash Weighting Study</a:t>
            </a:r>
            <a:endParaRPr lang="en-US" dirty="0"/>
          </a:p>
        </p:txBody>
      </p:sp>
      <p:sp>
        <p:nvSpPr>
          <p:cNvPr id="5" name="Content Placeholder 4"/>
          <p:cNvSpPr>
            <a:spLocks noGrp="1"/>
          </p:cNvSpPr>
          <p:nvPr>
            <p:ph idx="1"/>
          </p:nvPr>
        </p:nvSpPr>
        <p:spPr/>
        <p:txBody>
          <a:bodyPr/>
          <a:lstStyle/>
          <a:p>
            <a:r>
              <a:rPr lang="en-US" dirty="0"/>
              <a:t>SMS currently uses all crashes which has shown to be one of the better predictors of future crash risk</a:t>
            </a:r>
          </a:p>
          <a:p>
            <a:r>
              <a:rPr lang="en-US" dirty="0" smtClean="0"/>
              <a:t>FMCSA is conducing research study to better understand the safety benefits of adjusting crash weights in SMS based on the motor carrier’s role in the crash (i.e. preventability)</a:t>
            </a:r>
          </a:p>
          <a:p>
            <a:r>
              <a:rPr lang="en-US" dirty="0" smtClean="0"/>
              <a:t>Analysis complete summer 2013</a:t>
            </a:r>
            <a:endParaRPr lang="en-US" dirty="0"/>
          </a:p>
        </p:txBody>
      </p:sp>
    </p:spTree>
    <p:extLst>
      <p:ext uri="{BB962C8B-B14F-4D97-AF65-F5344CB8AC3E}">
        <p14:creationId xmlns:p14="http://schemas.microsoft.com/office/powerpoint/2010/main" val="19033892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Crash Weighting – Three Research Questions</a:t>
            </a:r>
            <a:endParaRPr lang="en-US" dirty="0"/>
          </a:p>
        </p:txBody>
      </p:sp>
      <p:sp>
        <p:nvSpPr>
          <p:cNvPr id="5" name="Content Placeholder 4"/>
          <p:cNvSpPr>
            <a:spLocks noGrp="1"/>
          </p:cNvSpPr>
          <p:nvPr>
            <p:ph idx="1"/>
          </p:nvPr>
        </p:nvSpPr>
        <p:spPr/>
        <p:txBody>
          <a:bodyPr/>
          <a:lstStyle/>
          <a:p>
            <a:pPr marL="0" indent="0">
              <a:buNone/>
            </a:pPr>
            <a:r>
              <a:rPr lang="en-US" sz="2600" dirty="0" smtClean="0"/>
              <a:t>1. Do police accident reports (PARs) across the nation provide sufficient, consistent, and reliable information to support crash weighting determinations? </a:t>
            </a:r>
          </a:p>
          <a:p>
            <a:pPr marL="0" indent="0">
              <a:buNone/>
            </a:pPr>
            <a:r>
              <a:rPr lang="en-US" sz="2600" dirty="0" smtClean="0"/>
              <a:t>2. Will a crash weighting determination process offer an even stronger predictor of crash risk than crash involvement and how will crash weighting be implemented into SMS? </a:t>
            </a:r>
          </a:p>
          <a:p>
            <a:pPr marL="0" indent="0">
              <a:buNone/>
            </a:pPr>
            <a:r>
              <a:rPr lang="en-US" sz="2600" dirty="0" smtClean="0"/>
              <a:t>3. How would the Agency manage the process for making crash weight determinations including public input to the process? </a:t>
            </a:r>
            <a:endParaRPr lang="en-US" sz="2600" dirty="0"/>
          </a:p>
        </p:txBody>
      </p:sp>
    </p:spTree>
    <p:extLst>
      <p:ext uri="{BB962C8B-B14F-4D97-AF65-F5344CB8AC3E}">
        <p14:creationId xmlns:p14="http://schemas.microsoft.com/office/powerpoint/2010/main" val="36872795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Crash Weighting – Benefit Analysis Approach</a:t>
            </a:r>
            <a:endParaRPr lang="en-US" dirty="0"/>
          </a:p>
        </p:txBody>
      </p:sp>
      <p:sp>
        <p:nvSpPr>
          <p:cNvPr id="5" name="Content Placeholder 4"/>
          <p:cNvSpPr>
            <a:spLocks noGrp="1"/>
          </p:cNvSpPr>
          <p:nvPr>
            <p:ph idx="1"/>
          </p:nvPr>
        </p:nvSpPr>
        <p:spPr/>
        <p:txBody>
          <a:bodyPr/>
          <a:lstStyle/>
          <a:p>
            <a:r>
              <a:rPr lang="en-US" sz="2800" dirty="0" smtClean="0"/>
              <a:t>Conduct literature review to examine similar studies</a:t>
            </a:r>
          </a:p>
          <a:p>
            <a:r>
              <a:rPr lang="en-US" sz="2800" dirty="0" smtClean="0"/>
              <a:t>Create several carrier based and driver based models to determine if weighted crashes are a better predictor of future crash risk than crash involvement based on available data</a:t>
            </a:r>
            <a:endParaRPr lang="en-US" sz="2400" dirty="0" smtClean="0"/>
          </a:p>
          <a:p>
            <a:r>
              <a:rPr lang="en-US" sz="2800" dirty="0" smtClean="0"/>
              <a:t>Optimize the SMS Crash Indicator by using the SMS effectiveness test</a:t>
            </a:r>
            <a:endParaRPr lang="en-US" dirty="0"/>
          </a:p>
        </p:txBody>
      </p:sp>
    </p:spTree>
    <p:extLst>
      <p:ext uri="{BB962C8B-B14F-4D97-AF65-F5344CB8AC3E}">
        <p14:creationId xmlns:p14="http://schemas.microsoft.com/office/powerpoint/2010/main" val="2272179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descr="Methodology Overview "/>
          <p:cNvSpPr>
            <a:spLocks noGrp="1"/>
          </p:cNvSpPr>
          <p:nvPr>
            <p:ph type="title"/>
          </p:nvPr>
        </p:nvSpPr>
        <p:spPr>
          <a:xfrm>
            <a:off x="730250" y="-44450"/>
            <a:ext cx="8229600" cy="1143000"/>
          </a:xfrm>
        </p:spPr>
        <p:txBody>
          <a:bodyPr/>
          <a:lstStyle/>
          <a:p>
            <a:r>
              <a:rPr lang="en-US" dirty="0" smtClean="0">
                <a:cs typeface="Arial" charset="0"/>
              </a:rPr>
              <a:t>SMS Methodology Overview </a:t>
            </a:r>
          </a:p>
        </p:txBody>
      </p:sp>
      <p:sp>
        <p:nvSpPr>
          <p:cNvPr id="10243" name="Content Placeholder 2"/>
          <p:cNvSpPr>
            <a:spLocks noGrp="1"/>
          </p:cNvSpPr>
          <p:nvPr>
            <p:ph idx="1"/>
          </p:nvPr>
        </p:nvSpPr>
        <p:spPr>
          <a:xfrm>
            <a:off x="457200" y="1295400"/>
            <a:ext cx="8229600" cy="3733800"/>
          </a:xfrm>
        </p:spPr>
        <p:txBody>
          <a:bodyPr/>
          <a:lstStyle/>
          <a:p>
            <a:pPr>
              <a:defRPr/>
            </a:pPr>
            <a:r>
              <a:rPr lang="en-US" sz="2400" dirty="0" smtClean="0">
                <a:cs typeface="Arial" charset="0"/>
              </a:rPr>
              <a:t>Gather 24 months of on-road </a:t>
            </a:r>
            <a:r>
              <a:rPr lang="en-US" sz="2400" u="sng" dirty="0" smtClean="0">
                <a:cs typeface="Arial" charset="0"/>
              </a:rPr>
              <a:t>safety event data</a:t>
            </a:r>
            <a:r>
              <a:rPr lang="en-US" sz="2400" dirty="0" smtClean="0">
                <a:cs typeface="Arial" charset="0"/>
              </a:rPr>
              <a:t> (i.e., inspections, crashes) to create a safety event history</a:t>
            </a:r>
          </a:p>
          <a:p>
            <a:pPr marL="0" indent="0">
              <a:buFont typeface="Arial" charset="0"/>
              <a:buNone/>
              <a:defRPr/>
            </a:pPr>
            <a:endParaRPr lang="en-US" sz="1400" dirty="0" smtClean="0">
              <a:cs typeface="Arial" charset="0"/>
            </a:endParaRPr>
          </a:p>
          <a:p>
            <a:pPr>
              <a:defRPr/>
            </a:pPr>
            <a:r>
              <a:rPr lang="en-US" sz="2400" dirty="0" smtClean="0">
                <a:cs typeface="Arial" charset="0"/>
              </a:rPr>
              <a:t>Place each carrier violation and/or crash into a </a:t>
            </a:r>
            <a:r>
              <a:rPr lang="en-US" sz="2400" u="sng" dirty="0" smtClean="0">
                <a:cs typeface="Arial" charset="0"/>
              </a:rPr>
              <a:t>BASIC</a:t>
            </a:r>
            <a:endParaRPr lang="en-US" sz="2400" dirty="0" smtClean="0">
              <a:cs typeface="Arial" charset="0"/>
            </a:endParaRPr>
          </a:p>
          <a:p>
            <a:pPr>
              <a:buFontTx/>
              <a:buNone/>
              <a:defRPr/>
            </a:pPr>
            <a:endParaRPr lang="en-US" sz="1400" dirty="0" smtClean="0">
              <a:cs typeface="Arial" charset="0"/>
            </a:endParaRPr>
          </a:p>
          <a:p>
            <a:pPr>
              <a:defRPr/>
            </a:pPr>
            <a:r>
              <a:rPr lang="en-US" sz="2400" dirty="0" smtClean="0">
                <a:cs typeface="Arial" charset="0"/>
              </a:rPr>
              <a:t>Convert BASIC data into a quantifiable </a:t>
            </a:r>
            <a:r>
              <a:rPr lang="en-US" sz="2400" u="sng" dirty="0" smtClean="0">
                <a:cs typeface="Arial" charset="0"/>
              </a:rPr>
              <a:t>measure/rate</a:t>
            </a:r>
          </a:p>
          <a:p>
            <a:pPr lvl="1">
              <a:defRPr/>
            </a:pPr>
            <a:r>
              <a:rPr lang="en-US" sz="2000" dirty="0" smtClean="0">
                <a:cs typeface="Arial" charset="0"/>
              </a:rPr>
              <a:t>Time, severity, OOS weight</a:t>
            </a:r>
          </a:p>
          <a:p>
            <a:pPr lvl="1">
              <a:defRPr/>
            </a:pPr>
            <a:endParaRPr lang="en-US" sz="1400" dirty="0" smtClean="0">
              <a:cs typeface="Arial" charset="0"/>
            </a:endParaRPr>
          </a:p>
          <a:p>
            <a:pPr>
              <a:defRPr/>
            </a:pPr>
            <a:r>
              <a:rPr lang="en-US" sz="2400" dirty="0" smtClean="0">
                <a:cs typeface="Arial" charset="0"/>
              </a:rPr>
              <a:t>Develop a </a:t>
            </a:r>
            <a:r>
              <a:rPr lang="en-US" sz="2400" u="sng" dirty="0" smtClean="0">
                <a:cs typeface="Arial" charset="0"/>
              </a:rPr>
              <a:t>percentile</a:t>
            </a:r>
            <a:r>
              <a:rPr lang="en-US" sz="2400" dirty="0" smtClean="0">
                <a:cs typeface="Arial" charset="0"/>
              </a:rPr>
              <a:t> rank for each BASIC based on each carrier BASIC measure</a:t>
            </a:r>
          </a:p>
          <a:p>
            <a:pPr lvl="1">
              <a:defRPr/>
            </a:pPr>
            <a:r>
              <a:rPr lang="en-US" sz="2000" dirty="0" smtClean="0">
                <a:cs typeface="Arial" charset="0"/>
              </a:rPr>
              <a:t>Safety Event Groups</a:t>
            </a:r>
          </a:p>
          <a:p>
            <a:pPr>
              <a:buFontTx/>
              <a:buNone/>
              <a:defRPr/>
            </a:pPr>
            <a:endParaRPr lang="en-US" sz="2400" b="1" dirty="0" smtClean="0">
              <a:cs typeface="Arial" charset="0"/>
            </a:endParaRPr>
          </a:p>
        </p:txBody>
      </p:sp>
      <p:graphicFrame>
        <p:nvGraphicFramePr>
          <p:cNvPr id="7" name="Diagram 6"/>
          <p:cNvGraphicFramePr/>
          <p:nvPr>
            <p:extLst>
              <p:ext uri="{D42A27DB-BD31-4B8C-83A1-F6EECF244321}">
                <p14:modId xmlns:p14="http://schemas.microsoft.com/office/powerpoint/2010/main" val="713334738"/>
              </p:ext>
            </p:extLst>
          </p:nvPr>
        </p:nvGraphicFramePr>
        <p:xfrm>
          <a:off x="1600200" y="4876800"/>
          <a:ext cx="6400800" cy="154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Crash Weighting</a:t>
            </a:r>
            <a:endParaRPr lang="en-US" dirty="0"/>
          </a:p>
        </p:txBody>
      </p:sp>
      <p:sp>
        <p:nvSpPr>
          <p:cNvPr id="5" name="Content Placeholder 4"/>
          <p:cNvSpPr>
            <a:spLocks noGrp="1"/>
          </p:cNvSpPr>
          <p:nvPr>
            <p:ph idx="1"/>
          </p:nvPr>
        </p:nvSpPr>
        <p:spPr/>
        <p:txBody>
          <a:bodyPr/>
          <a:lstStyle/>
          <a:p>
            <a:r>
              <a:rPr lang="en-US" sz="2800" dirty="0" smtClean="0"/>
              <a:t>Complete plan is available at:</a:t>
            </a:r>
          </a:p>
          <a:p>
            <a:pPr marL="400050" lvl="1" indent="0">
              <a:buNone/>
            </a:pPr>
            <a:r>
              <a:rPr lang="en-US" dirty="0">
                <a:hlinkClick r:id="rId3"/>
              </a:rPr>
              <a:t>https://</a:t>
            </a:r>
            <a:r>
              <a:rPr lang="en-US" dirty="0" smtClean="0">
                <a:hlinkClick r:id="rId3"/>
              </a:rPr>
              <a:t>csa.fmcsa.dot.gov/Documents/CrashWeightingResearchPlan_7-2012.pdf</a:t>
            </a:r>
            <a:r>
              <a:rPr lang="en-US" dirty="0" smtClean="0"/>
              <a:t> </a:t>
            </a:r>
            <a:endParaRPr lang="en-US" dirty="0"/>
          </a:p>
        </p:txBody>
      </p:sp>
    </p:spTree>
    <p:extLst>
      <p:ext uri="{BB962C8B-B14F-4D97-AF65-F5344CB8AC3E}">
        <p14:creationId xmlns:p14="http://schemas.microsoft.com/office/powerpoint/2010/main" val="35735236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1"/>
          <p:cNvSpPr>
            <a:spLocks noGrp="1"/>
          </p:cNvSpPr>
          <p:nvPr>
            <p:ph idx="1"/>
          </p:nvPr>
        </p:nvSpPr>
        <p:spPr/>
        <p:txBody>
          <a:bodyPr/>
          <a:lstStyle/>
          <a:p>
            <a:pPr marL="280988" lvl="1" indent="-280988" eaLnBrk="1" hangingPunct="1">
              <a:spcAft>
                <a:spcPts val="1800"/>
              </a:spcAft>
              <a:buFont typeface="Arial" pitchFamily="34" charset="0"/>
              <a:buChar char="•"/>
            </a:pPr>
            <a:r>
              <a:rPr lang="en-US" sz="2800" dirty="0" smtClean="0"/>
              <a:t>CSA Information Line: 877-254-5365</a:t>
            </a:r>
          </a:p>
          <a:p>
            <a:pPr marL="280988" lvl="1" indent="-280988" eaLnBrk="1" hangingPunct="1">
              <a:spcAft>
                <a:spcPts val="1800"/>
              </a:spcAft>
              <a:buFont typeface="Arial" pitchFamily="34" charset="0"/>
              <a:buChar char="•"/>
            </a:pPr>
            <a:r>
              <a:rPr lang="en-US" sz="2800" dirty="0" smtClean="0"/>
              <a:t>Ask a CSA-related question or give feedback electronically, </a:t>
            </a:r>
            <a:r>
              <a:rPr lang="en-US" sz="2800" u="sng" dirty="0" smtClean="0">
                <a:hlinkClick r:id="rId3"/>
              </a:rPr>
              <a:t>https://csa.fmcsa.dot.gov/CSA_Feedback.aspx</a:t>
            </a:r>
            <a:endParaRPr lang="en-US" sz="2800" dirty="0" smtClean="0"/>
          </a:p>
          <a:p>
            <a:pPr marL="280988" lvl="1" indent="-280988" eaLnBrk="1" hangingPunct="1">
              <a:spcAft>
                <a:spcPts val="1800"/>
              </a:spcAft>
              <a:buFont typeface="Arial" pitchFamily="34" charset="0"/>
              <a:buChar char="•"/>
            </a:pPr>
            <a:r>
              <a:rPr lang="en-US" sz="2800" dirty="0" smtClean="0"/>
              <a:t>Find the phone number for your local FMCSA office,  </a:t>
            </a:r>
            <a:r>
              <a:rPr lang="en-US" sz="2800" u="sng" dirty="0" smtClean="0">
                <a:hlinkClick r:id="rId4"/>
              </a:rPr>
              <a:t>http://www.fmcsa.dot.gov/about/contact/offices/displayfieldroster.aspx</a:t>
            </a:r>
            <a:endParaRPr lang="en-US" sz="2800" dirty="0" smtClean="0"/>
          </a:p>
          <a:p>
            <a:pPr lvl="1" eaLnBrk="1" hangingPunct="1"/>
            <a:endParaRPr lang="en-US" dirty="0" smtClean="0"/>
          </a:p>
        </p:txBody>
      </p:sp>
      <p:sp>
        <p:nvSpPr>
          <p:cNvPr id="22531" name="Title 5"/>
          <p:cNvSpPr>
            <a:spLocks noGrp="1"/>
          </p:cNvSpPr>
          <p:nvPr>
            <p:ph type="title"/>
          </p:nvPr>
        </p:nvSpPr>
        <p:spPr/>
        <p:txBody>
          <a:bodyPr/>
          <a:lstStyle/>
          <a:p>
            <a:pPr eaLnBrk="1" hangingPunct="1"/>
            <a:r>
              <a:rPr lang="en-US" dirty="0" smtClean="0"/>
              <a:t>Questions?</a:t>
            </a:r>
            <a:endParaRPr lang="en-US" sz="3200"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sz="4400" dirty="0" smtClean="0"/>
              <a:t>Thank you!</a:t>
            </a:r>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39599951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0" y="0"/>
            <a:ext cx="9140825" cy="5791200"/>
          </a:xfrm>
        </p:spPr>
        <p:txBody>
          <a:bodyPr>
            <a:normAutofit/>
          </a:bodyPr>
          <a:lstStyle/>
          <a:p>
            <a:pPr algn="ctr">
              <a:defRPr/>
            </a:pPr>
            <a:r>
              <a:rPr lang="en-US" sz="6600" dirty="0" smtClean="0">
                <a:solidFill>
                  <a:schemeClr val="tx1"/>
                </a:solidFill>
                <a:ea typeface="ＭＳ Ｐゴシック" pitchFamily="-106" charset="-128"/>
              </a:rPr>
              <a:t/>
            </a:r>
            <a:br>
              <a:rPr lang="en-US" sz="6600" dirty="0" smtClean="0">
                <a:solidFill>
                  <a:schemeClr val="tx1"/>
                </a:solidFill>
                <a:ea typeface="ＭＳ Ｐゴシック" pitchFamily="-106" charset="-128"/>
              </a:rPr>
            </a:br>
            <a:r>
              <a:rPr lang="en-US" sz="6600" dirty="0" smtClean="0">
                <a:solidFill>
                  <a:schemeClr val="tx1"/>
                </a:solidFill>
                <a:ea typeface="ＭＳ Ｐゴシック" pitchFamily="-106" charset="-128"/>
              </a:rPr>
              <a:t/>
            </a:r>
            <a:br>
              <a:rPr lang="en-US" sz="6600" dirty="0" smtClean="0">
                <a:solidFill>
                  <a:schemeClr val="tx1"/>
                </a:solidFill>
                <a:ea typeface="ＭＳ Ｐゴシック" pitchFamily="-106" charset="-128"/>
              </a:rPr>
            </a:br>
            <a:r>
              <a:rPr lang="en-US" sz="6000" dirty="0" smtClean="0">
                <a:solidFill>
                  <a:schemeClr val="tx1">
                    <a:lumMod val="75000"/>
                  </a:schemeClr>
                </a:solidFill>
              </a:rPr>
              <a:t>Roundtable Discussion</a:t>
            </a:r>
            <a:r>
              <a:rPr lang="en-US" sz="6600" dirty="0" smtClean="0">
                <a:solidFill>
                  <a:schemeClr val="tx1"/>
                </a:solidFill>
                <a:ea typeface="ＭＳ Ｐゴシック" pitchFamily="-106" charset="-128"/>
              </a:rPr>
              <a:t/>
            </a:r>
            <a:br>
              <a:rPr lang="en-US" sz="6600" dirty="0" smtClean="0">
                <a:solidFill>
                  <a:schemeClr val="tx1"/>
                </a:solidFill>
                <a:ea typeface="ＭＳ Ｐゴシック" pitchFamily="-106" charset="-128"/>
              </a:rPr>
            </a:br>
            <a:endParaRPr lang="en-US" sz="6600" dirty="0" smtClean="0">
              <a:solidFill>
                <a:schemeClr val="tx1"/>
              </a:solidFill>
            </a:endParaRPr>
          </a:p>
        </p:txBody>
      </p:sp>
      <p:pic>
        <p:nvPicPr>
          <p:cNvPr id="4" name="Picture 3" descr="CSA slide header - Compliance - Safety - Accountability. "/>
          <p:cNvPicPr>
            <a:picLocks noChangeAspect="1"/>
          </p:cNvPicPr>
          <p:nvPr/>
        </p:nvPicPr>
        <p:blipFill>
          <a:blip r:embed="rId3" cstate="screen"/>
          <a:srcRect/>
          <a:stretch>
            <a:fillRect/>
          </a:stretch>
        </p:blipFill>
        <p:spPr bwMode="auto">
          <a:xfrm>
            <a:off x="-6350" y="0"/>
            <a:ext cx="9150350" cy="1122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descr="BASICs focus on behaviors linked to crash risk. This image shows several large trucks lined up for inspection."/>
          <p:cNvSpPr>
            <a:spLocks noGrp="1" noChangeArrowheads="1"/>
          </p:cNvSpPr>
          <p:nvPr>
            <p:ph idx="1"/>
          </p:nvPr>
        </p:nvSpPr>
        <p:spPr>
          <a:xfrm>
            <a:off x="304800" y="1371600"/>
            <a:ext cx="8458200" cy="4648200"/>
          </a:xfrm>
        </p:spPr>
        <p:txBody>
          <a:bodyPr/>
          <a:lstStyle/>
          <a:p>
            <a:pPr marL="0" indent="0" eaLnBrk="1" hangingPunct="1">
              <a:buFontTx/>
              <a:buNone/>
              <a:defRPr/>
            </a:pPr>
            <a:r>
              <a:rPr lang="en-US" sz="2600" b="1" dirty="0" smtClean="0">
                <a:latin typeface="Franklin Gothic Book" pitchFamily="34" charset="0"/>
                <a:cs typeface="+mn-cs"/>
              </a:rPr>
              <a:t>BASICs focus on behaviors linked to crash risk</a:t>
            </a:r>
          </a:p>
          <a:p>
            <a:pPr marL="465138" lvl="1" indent="-349250" eaLnBrk="1" hangingPunct="1">
              <a:buNone/>
              <a:defRPr/>
            </a:pPr>
            <a:r>
              <a:rPr lang="en-US" sz="2000" b="1" i="1" dirty="0" smtClean="0">
                <a:latin typeface="Franklin Gothic Book" pitchFamily="34" charset="0"/>
                <a:ea typeface="ＭＳ Ｐゴシック" pitchFamily="-106" charset="-128"/>
              </a:rPr>
              <a:t>Public</a:t>
            </a:r>
          </a:p>
          <a:p>
            <a:pPr marL="465138" lvl="1" indent="-349250" eaLnBrk="1" hangingPunct="1">
              <a:buFont typeface="Garamond" pitchFamily="18" charset="0"/>
              <a:buAutoNum type="arabicPeriod"/>
              <a:defRPr/>
            </a:pPr>
            <a:r>
              <a:rPr lang="en-US" sz="2000" dirty="0" smtClean="0">
                <a:latin typeface="Franklin Gothic Book" pitchFamily="34" charset="0"/>
                <a:ea typeface="ＭＳ Ｐゴシック" pitchFamily="-106" charset="-128"/>
              </a:rPr>
              <a:t>Unsafe Driving 			(Parts 392 &amp; 397)</a:t>
            </a:r>
          </a:p>
          <a:p>
            <a:pPr marL="465138" lvl="1" indent="-349250" eaLnBrk="1" hangingPunct="1">
              <a:buFont typeface="Garamond" pitchFamily="18" charset="0"/>
              <a:buAutoNum type="arabicPeriod"/>
              <a:defRPr/>
            </a:pPr>
            <a:r>
              <a:rPr lang="en-US" sz="2000" dirty="0" smtClean="0">
                <a:latin typeface="Franklin Gothic Book" pitchFamily="34" charset="0"/>
                <a:ea typeface="ＭＳ Ｐゴシック" pitchFamily="-106" charset="-128"/>
              </a:rPr>
              <a:t>Hours-of-Service (HOS) Compliance 	(Parts 392 &amp; 395)</a:t>
            </a:r>
          </a:p>
          <a:p>
            <a:pPr marL="465138" lvl="1" indent="-349250" eaLnBrk="1" hangingPunct="1">
              <a:buFont typeface="Garamond" pitchFamily="18" charset="0"/>
              <a:buAutoNum type="arabicPeriod" startAt="3"/>
              <a:defRPr/>
            </a:pPr>
            <a:r>
              <a:rPr lang="en-US" sz="2000" dirty="0" smtClean="0">
                <a:latin typeface="Franklin Gothic Book" pitchFamily="34" charset="0"/>
                <a:ea typeface="ＭＳ Ｐゴシック" pitchFamily="-106" charset="-128"/>
              </a:rPr>
              <a:t>Driver Fitness 			(Parts 383 &amp; 391)</a:t>
            </a:r>
          </a:p>
          <a:p>
            <a:pPr marL="465138" lvl="1" indent="-349250" eaLnBrk="1" hangingPunct="1">
              <a:buFont typeface="Garamond" pitchFamily="18" charset="0"/>
              <a:buAutoNum type="arabicPeriod" startAt="3"/>
              <a:defRPr/>
            </a:pPr>
            <a:r>
              <a:rPr lang="en-US" sz="2000" dirty="0" smtClean="0">
                <a:latin typeface="Franklin Gothic Book" pitchFamily="34" charset="0"/>
                <a:ea typeface="ＭＳ Ｐゴシック" pitchFamily="-106" charset="-128"/>
              </a:rPr>
              <a:t>Controlled Substances/Alcohol 	(Parts 382 &amp; 392)</a:t>
            </a:r>
          </a:p>
          <a:p>
            <a:pPr marL="465138" lvl="1" indent="-349250" eaLnBrk="1" hangingPunct="1">
              <a:buFont typeface="Garamond" pitchFamily="18" charset="0"/>
              <a:buAutoNum type="arabicPeriod" startAt="3"/>
              <a:defRPr/>
            </a:pPr>
            <a:r>
              <a:rPr lang="en-US" sz="2000" dirty="0" smtClean="0">
                <a:latin typeface="Franklin Gothic Book" pitchFamily="34" charset="0"/>
                <a:ea typeface="ＭＳ Ｐゴシック" pitchFamily="-106" charset="-128"/>
              </a:rPr>
              <a:t>Vehicle Maintenance 		(Parts 392, 393 &amp; 396)</a:t>
            </a:r>
          </a:p>
          <a:p>
            <a:pPr marL="465138" lvl="1" indent="-349250" eaLnBrk="1" hangingPunct="1">
              <a:buNone/>
              <a:defRPr/>
            </a:pPr>
            <a:endParaRPr lang="en-US" sz="1400" dirty="0" smtClean="0">
              <a:latin typeface="Franklin Gothic Book" pitchFamily="34" charset="0"/>
              <a:ea typeface="ＭＳ Ｐゴシック" pitchFamily="-106" charset="-128"/>
            </a:endParaRPr>
          </a:p>
          <a:p>
            <a:pPr marL="465138" lvl="1" indent="-349250" eaLnBrk="1" hangingPunct="1">
              <a:buNone/>
              <a:defRPr/>
            </a:pPr>
            <a:r>
              <a:rPr lang="en-US" sz="2000" b="1" i="1" dirty="0" smtClean="0">
                <a:latin typeface="Franklin Gothic Book" pitchFamily="34" charset="0"/>
                <a:ea typeface="ＭＳ Ｐゴシック" pitchFamily="-106" charset="-128"/>
              </a:rPr>
              <a:t>Not Public</a:t>
            </a:r>
          </a:p>
          <a:p>
            <a:pPr marL="573088" lvl="1" indent="-457200" eaLnBrk="1" hangingPunct="1">
              <a:buFont typeface="+mj-lt"/>
              <a:buAutoNum type="arabicPeriod" startAt="6"/>
              <a:defRPr/>
            </a:pPr>
            <a:r>
              <a:rPr lang="en-US" sz="2000" dirty="0" smtClean="0">
                <a:latin typeface="Franklin Gothic Book" pitchFamily="34" charset="0"/>
                <a:ea typeface="ＭＳ Ｐゴシック" pitchFamily="-106" charset="-128"/>
              </a:rPr>
              <a:t>Hazardous Materials (HM) Compliance                                                            (Federal Motor Carrier Safety Regulation </a:t>
            </a:r>
            <a:r>
              <a:rPr lang="en-US" sz="2000" dirty="0" smtClean="0">
                <a:latin typeface="Franklin Gothic Book" pitchFamily="34" charset="0"/>
              </a:rPr>
              <a:t>Part </a:t>
            </a:r>
            <a:r>
              <a:rPr lang="en-US" sz="2000" dirty="0">
                <a:latin typeface="Franklin Gothic Book" pitchFamily="34" charset="0"/>
              </a:rPr>
              <a:t>397 </a:t>
            </a:r>
            <a:r>
              <a:rPr lang="en-US" sz="2000" dirty="0" smtClean="0">
                <a:latin typeface="Franklin Gothic Book" pitchFamily="34" charset="0"/>
              </a:rPr>
              <a:t>&amp; HM Regulations (HMRs) Parts </a:t>
            </a:r>
            <a:r>
              <a:rPr lang="en-US" sz="2000" dirty="0">
                <a:latin typeface="Franklin Gothic Book" pitchFamily="34" charset="0"/>
              </a:rPr>
              <a:t>171, 172, 173, 177, 178, 179, and </a:t>
            </a:r>
            <a:r>
              <a:rPr lang="en-US" sz="2000" dirty="0" smtClean="0">
                <a:latin typeface="Franklin Gothic Book" pitchFamily="34" charset="0"/>
              </a:rPr>
              <a:t>180)</a:t>
            </a:r>
          </a:p>
          <a:p>
            <a:pPr marL="465138" lvl="1" indent="-349250" eaLnBrk="1" hangingPunct="1">
              <a:buFont typeface="Garamond" pitchFamily="18" charset="0"/>
              <a:buAutoNum type="arabicPeriod" startAt="6"/>
              <a:defRPr/>
            </a:pPr>
            <a:r>
              <a:rPr lang="en-US" sz="2000" dirty="0" smtClean="0">
                <a:latin typeface="Franklin Gothic Book" pitchFamily="34" charset="0"/>
                <a:ea typeface="ＭＳ Ｐゴシック" pitchFamily="-106" charset="-128"/>
              </a:rPr>
              <a:t>Crash Indicator</a:t>
            </a:r>
          </a:p>
        </p:txBody>
      </p:sp>
      <p:sp>
        <p:nvSpPr>
          <p:cNvPr id="18436" name="Rectangle 2" descr="Slide Header - The Safety Measurment System (SMS) BASICs."/>
          <p:cNvSpPr>
            <a:spLocks noGrp="1" noChangeArrowheads="1"/>
          </p:cNvSpPr>
          <p:nvPr>
            <p:ph type="title"/>
          </p:nvPr>
        </p:nvSpPr>
        <p:spPr>
          <a:xfrm>
            <a:off x="730250" y="-44450"/>
            <a:ext cx="8229600" cy="1143000"/>
          </a:xfrm>
        </p:spPr>
        <p:txBody>
          <a:bodyPr/>
          <a:lstStyle/>
          <a:p>
            <a:pPr eaLnBrk="1" hangingPunct="1"/>
            <a:r>
              <a:rPr lang="en-US" dirty="0" smtClean="0">
                <a:latin typeface="Franklin Gothic Medium" pitchFamily="34" charset="0"/>
              </a:rPr>
              <a:t>SMS BASICs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3"/>
          <p:cNvSpPr>
            <a:spLocks noGrp="1"/>
          </p:cNvSpPr>
          <p:nvPr>
            <p:ph idx="1"/>
          </p:nvPr>
        </p:nvSpPr>
        <p:spPr>
          <a:xfrm>
            <a:off x="457200" y="1295400"/>
            <a:ext cx="8505825" cy="4800600"/>
          </a:xfrm>
        </p:spPr>
        <p:txBody>
          <a:bodyPr/>
          <a:lstStyle/>
          <a:p>
            <a:pPr eaLnBrk="1" hangingPunct="1">
              <a:spcBef>
                <a:spcPts val="0"/>
              </a:spcBef>
              <a:defRPr/>
            </a:pPr>
            <a:r>
              <a:rPr lang="en-US" sz="2200" dirty="0"/>
              <a:t>Carriers with BASICs above the threshold </a:t>
            </a:r>
            <a:r>
              <a:rPr lang="en-US" sz="2200" dirty="0" smtClean="0"/>
              <a:t>(      ) are prioritized for intervention</a:t>
            </a:r>
          </a:p>
          <a:p>
            <a:pPr eaLnBrk="1" hangingPunct="1">
              <a:spcBef>
                <a:spcPts val="0"/>
              </a:spcBef>
              <a:defRPr/>
            </a:pPr>
            <a:endParaRPr lang="en-US" sz="1200" dirty="0" smtClean="0"/>
          </a:p>
          <a:p>
            <a:pPr eaLnBrk="1" hangingPunct="1">
              <a:spcBef>
                <a:spcPts val="0"/>
              </a:spcBef>
              <a:defRPr/>
            </a:pPr>
            <a:r>
              <a:rPr lang="en-US" sz="2200" dirty="0" smtClean="0"/>
              <a:t>Percentile ranks are determined by comparing carriers’ measures other measures of carriers with similar number of safety events</a:t>
            </a:r>
          </a:p>
          <a:p>
            <a:pPr eaLnBrk="1" hangingPunct="1">
              <a:spcBef>
                <a:spcPts val="0"/>
              </a:spcBef>
              <a:defRPr/>
            </a:pPr>
            <a:endParaRPr lang="en-US" sz="1200" dirty="0" smtClean="0"/>
          </a:p>
          <a:p>
            <a:pPr eaLnBrk="1" hangingPunct="1">
              <a:spcBef>
                <a:spcPts val="0"/>
              </a:spcBef>
              <a:defRPr/>
            </a:pPr>
            <a:r>
              <a:rPr lang="en-US" sz="2200" dirty="0" smtClean="0"/>
              <a:t>Clean Roadside Inspections are used in SMS and can improve a carrier’s BASIC percentile ranks</a:t>
            </a:r>
          </a:p>
          <a:p>
            <a:pPr eaLnBrk="1" hangingPunct="1">
              <a:spcBef>
                <a:spcPts val="0"/>
              </a:spcBef>
              <a:defRPr/>
            </a:pPr>
            <a:endParaRPr lang="en-US" sz="1200" dirty="0" smtClean="0"/>
          </a:p>
          <a:p>
            <a:pPr eaLnBrk="1" hangingPunct="1">
              <a:spcBef>
                <a:spcPts val="0"/>
              </a:spcBef>
              <a:defRPr/>
            </a:pPr>
            <a:r>
              <a:rPr lang="en-US" sz="2200" dirty="0" smtClean="0"/>
              <a:t>Motor carriers do NOT inherit any of a newly-hired driver’s past violations</a:t>
            </a:r>
          </a:p>
          <a:p>
            <a:pPr eaLnBrk="1" hangingPunct="1">
              <a:spcBef>
                <a:spcPts val="0"/>
              </a:spcBef>
              <a:defRPr/>
            </a:pPr>
            <a:endParaRPr lang="en-US" sz="1200" dirty="0" smtClean="0"/>
          </a:p>
          <a:p>
            <a:pPr eaLnBrk="1" hangingPunct="1">
              <a:spcBef>
                <a:spcPts val="0"/>
              </a:spcBef>
              <a:defRPr/>
            </a:pPr>
            <a:r>
              <a:rPr lang="en-US" sz="2200" dirty="0" smtClean="0"/>
              <a:t>Only those inspections that a driver receives while driving under a carrier’s authority can be applied to that carrier’s SMS profile</a:t>
            </a:r>
            <a:endParaRPr lang="en-US" sz="2200" dirty="0"/>
          </a:p>
          <a:p>
            <a:pPr lvl="1" eaLnBrk="1" hangingPunct="1">
              <a:spcBef>
                <a:spcPts val="0"/>
              </a:spcBef>
              <a:defRPr/>
            </a:pPr>
            <a:r>
              <a:rPr lang="en-US" sz="2000" dirty="0" smtClean="0"/>
              <a:t>Driver violations remain on the carrier’s SMS for two years, even if the driver was fired</a:t>
            </a:r>
          </a:p>
        </p:txBody>
      </p:sp>
      <p:pic>
        <p:nvPicPr>
          <p:cNvPr id="13314" name="Picture 6" descr="C:\Users\tamar.zmora.ctr\AppData\Local\Microsoft\Windows\Temporary Internet Files\Content.Outlook\7RF3D59U\LargeSize copy.jpg"/>
          <p:cNvPicPr>
            <a:picLocks noChangeAspect="1" noChangeArrowheads="1"/>
          </p:cNvPicPr>
          <p:nvPr/>
        </p:nvPicPr>
        <p:blipFill>
          <a:blip r:embed="rId3" cstate="screen"/>
          <a:srcRect/>
          <a:stretch>
            <a:fillRect/>
          </a:stretch>
        </p:blipFill>
        <p:spPr bwMode="auto">
          <a:xfrm>
            <a:off x="5867400" y="1371600"/>
            <a:ext cx="385763" cy="314325"/>
          </a:xfrm>
          <a:prstGeom prst="rect">
            <a:avLst/>
          </a:prstGeom>
          <a:noFill/>
          <a:ln w="9525">
            <a:noFill/>
            <a:miter lim="800000"/>
            <a:headEnd/>
            <a:tailEnd/>
          </a:ln>
        </p:spPr>
      </p:pic>
      <p:sp>
        <p:nvSpPr>
          <p:cNvPr id="10243" name="Title 16"/>
          <p:cNvSpPr>
            <a:spLocks noGrp="1"/>
          </p:cNvSpPr>
          <p:nvPr>
            <p:ph type="title"/>
          </p:nvPr>
        </p:nvSpPr>
        <p:spPr>
          <a:xfrm>
            <a:off x="730250" y="-44450"/>
            <a:ext cx="8229600" cy="1143000"/>
          </a:xfrm>
        </p:spPr>
        <p:txBody>
          <a:bodyPr>
            <a:normAutofit/>
          </a:bodyPr>
          <a:lstStyle/>
          <a:p>
            <a:pPr eaLnBrk="1" hangingPunct="1">
              <a:defRPr/>
            </a:pPr>
            <a:r>
              <a:rPr lang="en-US" dirty="0" smtClean="0"/>
              <a:t>SMS (cont.)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CSA-colors1">
      <a:dk1>
        <a:srgbClr val="003E7E"/>
      </a:dk1>
      <a:lt1>
        <a:sysClr val="window" lastClr="FFFFFF"/>
      </a:lt1>
      <a:dk2>
        <a:srgbClr val="98A8DC"/>
      </a:dk2>
      <a:lt2>
        <a:srgbClr val="F6D686"/>
      </a:lt2>
      <a:accent1>
        <a:srgbClr val="EEB111"/>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9124CB-E0C7-4E1A-878C-8C9D082BD5AE}">
  <ds:schemaRefs>
    <ds:schemaRef ds:uri="http://purl.org/dc/elements/1.1/"/>
    <ds:schemaRef ds:uri="http://schemas.microsoft.com/office/2006/metadata/properties"/>
    <ds:schemaRef ds:uri="http://purl.org/dc/dcmitype/"/>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0DA326EA-1953-42E1-A308-C23C403EAC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624FD5DF-336F-4818-B36F-5DEAD0FB33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13049</TotalTime>
  <Words>3417</Words>
  <Application>Microsoft Office PowerPoint</Application>
  <PresentationFormat>On-screen Show (4:3)</PresentationFormat>
  <Paragraphs>640</Paragraphs>
  <Slides>73</Slides>
  <Notes>73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75" baseType="lpstr">
      <vt:lpstr>Theme1</vt:lpstr>
      <vt:lpstr>Microsoft Excel 97-2003 Worksheet</vt:lpstr>
      <vt:lpstr>PowerPoint Presentation</vt:lpstr>
      <vt:lpstr>Life Cycle Seminar (Part 2): Agenda</vt:lpstr>
      <vt:lpstr>What is CSA?</vt:lpstr>
      <vt:lpstr>CSA’s Three Core Components</vt:lpstr>
      <vt:lpstr>Safety Measurement System (SMS)</vt:lpstr>
      <vt:lpstr>SMS (cont.)</vt:lpstr>
      <vt:lpstr>SMS Methodology Overview </vt:lpstr>
      <vt:lpstr>SMS BASICs</vt:lpstr>
      <vt:lpstr>SMS (cont.)</vt:lpstr>
      <vt:lpstr>SMS Screenshots</vt:lpstr>
      <vt:lpstr>Carrier Measurement: SMS Results </vt:lpstr>
      <vt:lpstr>Carrier Measurement: SMS Results </vt:lpstr>
      <vt:lpstr>Violation Details Provided in the SMS</vt:lpstr>
      <vt:lpstr>Further Drilldown in the SMS</vt:lpstr>
      <vt:lpstr>Further Drilldown in the SMS</vt:lpstr>
      <vt:lpstr>Further Drilldown in the SMS</vt:lpstr>
      <vt:lpstr>Further Drilldown in the SMS</vt:lpstr>
      <vt:lpstr>Further Drilldown in the SMS</vt:lpstr>
      <vt:lpstr> Recent SMS Improvements</vt:lpstr>
      <vt:lpstr>Recent SMS Changes</vt:lpstr>
      <vt:lpstr>SMS Improvements</vt:lpstr>
      <vt:lpstr>SMS Improvements (cont.)</vt:lpstr>
      <vt:lpstr>SMS Improvements (cont.)</vt:lpstr>
      <vt:lpstr>SMS Improvements (cont.)</vt:lpstr>
      <vt:lpstr>SMS Improvements (cont.)</vt:lpstr>
      <vt:lpstr>Suspended License Changes (ASPEN Change)   </vt:lpstr>
      <vt:lpstr>  Effectiveness Tests                    and Results</vt:lpstr>
      <vt:lpstr>CSA Effectiveness</vt:lpstr>
      <vt:lpstr>Overall CSA Program Effectiveness</vt:lpstr>
      <vt:lpstr>1. SMS Effectiveness Report</vt:lpstr>
      <vt:lpstr>Effectiveness Results</vt:lpstr>
      <vt:lpstr>Effectiveness Results (cont.)</vt:lpstr>
      <vt:lpstr>Effectiveness – HOS Compliance BASIC</vt:lpstr>
      <vt:lpstr>Effectiveness – Driver Fitness BASIC</vt:lpstr>
      <vt:lpstr>SMS Effectiveness - ATRI Report Summary</vt:lpstr>
      <vt:lpstr>2. CSA Intervention Effectiveness</vt:lpstr>
      <vt:lpstr>3. Refresh of Effectiveness Metrics </vt:lpstr>
      <vt:lpstr>4. New Effectiveness Measures</vt:lpstr>
      <vt:lpstr>CSA Stats</vt:lpstr>
      <vt:lpstr>   What about                        safety data on drivers?  </vt:lpstr>
      <vt:lpstr>Driver Safety Data</vt:lpstr>
      <vt:lpstr>Driver Safety Data: Two Distinct Records</vt:lpstr>
      <vt:lpstr>Driver Safety Data - State</vt:lpstr>
      <vt:lpstr>Driver Safety Data - Federal</vt:lpstr>
      <vt:lpstr>Driver Safety Data - Non-Government</vt:lpstr>
      <vt:lpstr>Disputing Driver Data</vt:lpstr>
      <vt:lpstr>Driver Safety Measurement System (DSMS)</vt:lpstr>
      <vt:lpstr>  DataQs  Mike Wilson (ISP)  </vt:lpstr>
      <vt:lpstr>  Safety Interventions </vt:lpstr>
      <vt:lpstr>Safety Interventions Process</vt:lpstr>
      <vt:lpstr>CSA Intervention Tools</vt:lpstr>
      <vt:lpstr>CSA Warning Letter</vt:lpstr>
      <vt:lpstr>BASICs Requiring Investigation</vt:lpstr>
      <vt:lpstr>CSA Carrier Investigations</vt:lpstr>
      <vt:lpstr>CSA Investigation Process</vt:lpstr>
      <vt:lpstr>Safety Management Cycle</vt:lpstr>
      <vt:lpstr>Safety Management Cycle Assessment</vt:lpstr>
      <vt:lpstr>Crash BASIC Investigation (CBI)</vt:lpstr>
      <vt:lpstr>CSA Follow-On Corrective Actions</vt:lpstr>
      <vt:lpstr>Rating Process </vt:lpstr>
      <vt:lpstr>SFD</vt:lpstr>
      <vt:lpstr>Website Demonstration  http://csa.fmcsa.dot.gov/resources </vt:lpstr>
      <vt:lpstr>2013 Plans</vt:lpstr>
      <vt:lpstr>SMS Public Display Enhancements</vt:lpstr>
      <vt:lpstr>Potential future Improvements to SMS</vt:lpstr>
      <vt:lpstr>Recap of Improvements to SMS and broader CSA</vt:lpstr>
      <vt:lpstr>Crash Weighting Study</vt:lpstr>
      <vt:lpstr>Crash Weighting – Three Research Questions</vt:lpstr>
      <vt:lpstr>Crash Weighting – Benefit Analysis Approach</vt:lpstr>
      <vt:lpstr>Crash Weighting</vt:lpstr>
      <vt:lpstr>Questions?</vt:lpstr>
      <vt:lpstr>PowerPoint Presentation</vt:lpstr>
      <vt:lpstr>  Roundtable Discussion </vt:lpstr>
    </vt:vector>
  </TitlesOfParts>
  <Company>Case,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Comprehensive Safety Analysis (CSA) 2010  Industry Briefing</dc:title>
  <dc:creator>Bates, Jane (VOLPE)</dc:creator>
  <cp:lastModifiedBy>May, Sarah (VOLPE)</cp:lastModifiedBy>
  <cp:revision>970</cp:revision>
  <cp:lastPrinted>2012-02-08T20:39:07Z</cp:lastPrinted>
  <dcterms:created xsi:type="dcterms:W3CDTF">2012-02-27T18:11:35Z</dcterms:created>
  <dcterms:modified xsi:type="dcterms:W3CDTF">2013-05-24T12:44:14Z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